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3" r:id="rId3"/>
  </p:sldMasterIdLst>
  <p:notesMasterIdLst>
    <p:notesMasterId r:id="rId25"/>
  </p:notesMasterIdLst>
  <p:sldIdLst>
    <p:sldId id="256" r:id="rId4"/>
    <p:sldId id="257" r:id="rId5"/>
    <p:sldId id="293" r:id="rId6"/>
    <p:sldId id="261" r:id="rId7"/>
    <p:sldId id="263" r:id="rId8"/>
    <p:sldId id="294" r:id="rId9"/>
    <p:sldId id="292" r:id="rId10"/>
    <p:sldId id="291" r:id="rId11"/>
    <p:sldId id="264" r:id="rId12"/>
    <p:sldId id="301" r:id="rId13"/>
    <p:sldId id="302" r:id="rId14"/>
    <p:sldId id="266" r:id="rId15"/>
    <p:sldId id="259" r:id="rId16"/>
    <p:sldId id="299" r:id="rId17"/>
    <p:sldId id="300" r:id="rId18"/>
    <p:sldId id="267" r:id="rId19"/>
    <p:sldId id="298" r:id="rId20"/>
    <p:sldId id="289" r:id="rId21"/>
    <p:sldId id="290" r:id="rId22"/>
    <p:sldId id="297" r:id="rId23"/>
    <p:sldId id="262" r:id="rId24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6"/>
      <p:bold r:id="rId27"/>
      <p:italic r:id="rId28"/>
      <p:boldItalic r:id="rId29"/>
    </p:embeddedFon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oboto Condensed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charset="0"/>
      <p:regular r:id="rId44"/>
      <p:bold r:id="rId45"/>
      <p:italic r:id="rId46"/>
      <p:boldItalic r:id="rId47"/>
    </p:embeddedFont>
    <p:embeddedFont>
      <p:font typeface="TH SarabunPSK" panose="020B0500040200020003" pitchFamily="34" charset="-34"/>
      <p:regular r:id="rId48"/>
      <p:bold r:id="rId49"/>
      <p:italic r:id="rId50"/>
      <p:boldItalic r:id="rId51"/>
    </p:embeddedFont>
    <p:embeddedFont>
      <p:font typeface="Tw Cen MT Condensed Extra Bold" panose="020B0803020202020204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FFF2CC"/>
    <a:srgbClr val="E4B968"/>
    <a:srgbClr val="FEB349"/>
    <a:srgbClr val="FF9933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42600-11EB-4349-8663-1312D5153214}">
  <a:tblStyle styleId="{8E742600-11EB-4349-8663-1312D51532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7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6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002060"/>
                </a:solidFill>
              </a:rPr>
              <a:t>Data Scientist Job Listing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Scientist Job Listing</c:v>
                </c:pt>
              </c:strCache>
            </c:strRef>
          </c:tx>
          <c:dPt>
            <c:idx val="0"/>
            <c:bubble3D val="0"/>
            <c:spPr>
              <a:solidFill>
                <a:srgbClr val="40B8C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0DD2-4DC8-831A-166DD4728D4E}"/>
              </c:ext>
            </c:extLst>
          </c:dPt>
          <c:dPt>
            <c:idx val="1"/>
            <c:bubble3D val="0"/>
            <c:spPr>
              <a:solidFill>
                <a:srgbClr val="D55D5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DD2-4DC8-831A-166DD4728D4E}"/>
              </c:ext>
            </c:extLst>
          </c:dPt>
          <c:dPt>
            <c:idx val="2"/>
            <c:bubble3D val="0"/>
            <c:spPr>
              <a:solidFill>
                <a:srgbClr val="BE66B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0DD2-4DC8-831A-166DD4728D4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DD2-4DC8-831A-166DD4728D4E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DD2-4DC8-831A-166DD4728D4E}"/>
                </c:ext>
              </c:extLst>
            </c:dLbl>
            <c:dLbl>
              <c:idx val="2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0DD2-4DC8-831A-166DD4728D4E}"/>
                </c:ext>
              </c:extLst>
            </c:dLbl>
            <c:dLbl>
              <c:idx val="3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0DD2-4DC8-831A-166DD4728D4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LinkedIn</c:v>
                </c:pt>
                <c:pt idx="1">
                  <c:v>Indeed</c:v>
                </c:pt>
                <c:pt idx="2">
                  <c:v>SimplyHired</c:v>
                </c:pt>
                <c:pt idx="3">
                  <c:v>Monster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38882</c:v>
                </c:pt>
                <c:pt idx="1">
                  <c:v>27477</c:v>
                </c:pt>
                <c:pt idx="2">
                  <c:v>21204</c:v>
                </c:pt>
                <c:pt idx="3">
                  <c:v>19350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2-4DC8-831A-166DD4728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838921892299167"/>
          <c:y val="0.93273820806705909"/>
          <c:w val="0.33894170891475267"/>
          <c:h val="6.5485384950145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2CC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dirty="0"/>
              <a:t>การจบการศึกษาของ </a:t>
            </a:r>
            <a:r>
              <a:rPr lang="en-US" dirty="0"/>
              <a:t>Data Scientist</a:t>
            </a:r>
            <a:r>
              <a:rPr lang="th-TH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9574475065616798"/>
          <c:y val="7.000350017500874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A0B-4983-86CF-31B64F0178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785-4C25-BDBD-A5104C7C09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785-4C25-BDBD-A5104C7C09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785-4C25-BDBD-A5104C7C09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785-4C25-BDBD-A5104C7C09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785-4C25-BDBD-A5104C7C098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F785-4C25-BDBD-A5104C7C098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F785-4C25-BDBD-A5104C7C098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F785-4C25-BDBD-A5104C7C098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F785-4C25-BDBD-A5104C7C098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5-F785-4C25-BDBD-A5104C7C0982}"/>
              </c:ext>
            </c:extLst>
          </c:dPt>
          <c:dLbls>
            <c:dLbl>
              <c:idx val="5"/>
              <c:layout>
                <c:manualLayout>
                  <c:x val="-3.9583333333333331E-2"/>
                  <c:y val="5.2502625131256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785-4C25-BDBD-A5104C7C0982}"/>
                </c:ext>
              </c:extLst>
            </c:dLbl>
            <c:dLbl>
              <c:idx val="6"/>
              <c:layout>
                <c:manualLayout>
                  <c:x val="-0.10625"/>
                  <c:y val="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85-4C25-BDBD-A5104C7C0982}"/>
                </c:ext>
              </c:extLst>
            </c:dLbl>
            <c:dLbl>
              <c:idx val="7"/>
              <c:layout>
                <c:manualLayout>
                  <c:x val="-0.12708333333333333"/>
                  <c:y val="-2.1001050052502624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overflow" horzOverflow="overflow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F785-4C25-BDBD-A5104C7C0982}"/>
                </c:ext>
              </c:extLst>
            </c:dLbl>
            <c:dLbl>
              <c:idx val="8"/>
              <c:layout>
                <c:manualLayout>
                  <c:x val="-6.0416666666666702E-2"/>
                  <c:y val="-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85-4C25-BDBD-A5104C7C0982}"/>
                </c:ext>
              </c:extLst>
            </c:dLbl>
            <c:dLbl>
              <c:idx val="9"/>
              <c:layout>
                <c:manualLayout>
                  <c:x val="0"/>
                  <c:y val="-2.45012250612530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85-4C25-BDBD-A5104C7C0982}"/>
                </c:ext>
              </c:extLst>
            </c:dLbl>
            <c:dLbl>
              <c:idx val="10"/>
              <c:layout>
                <c:manualLayout>
                  <c:x val="5.8333333333333334E-2"/>
                  <c:y val="-2.8001400070003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85-4C25-BDBD-A5104C7C098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Engineer</c:v>
                </c:pt>
                <c:pt idx="1">
                  <c:v>Math-Statistic</c:v>
                </c:pt>
                <c:pt idx="2">
                  <c:v>Other</c:v>
                </c:pt>
                <c:pt idx="3">
                  <c:v>Information Technology</c:v>
                </c:pt>
                <c:pt idx="4">
                  <c:v>Other Applied Science</c:v>
                </c:pt>
                <c:pt idx="5">
                  <c:v>Computer Science</c:v>
                </c:pt>
                <c:pt idx="6">
                  <c:v>Economic</c:v>
                </c:pt>
                <c:pt idx="7">
                  <c:v>physics</c:v>
                </c:pt>
                <c:pt idx="8">
                  <c:v>Business Analysis</c:v>
                </c:pt>
                <c:pt idx="9">
                  <c:v>Biology</c:v>
                </c:pt>
                <c:pt idx="10">
                  <c:v>Data Scientist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21.65</c:v>
                </c:pt>
                <c:pt idx="1">
                  <c:v>14.43</c:v>
                </c:pt>
                <c:pt idx="2">
                  <c:v>13.92</c:v>
                </c:pt>
                <c:pt idx="3">
                  <c:v>12.37</c:v>
                </c:pt>
                <c:pt idx="4">
                  <c:v>12.37</c:v>
                </c:pt>
                <c:pt idx="5">
                  <c:v>12.89</c:v>
                </c:pt>
                <c:pt idx="6">
                  <c:v>3.09</c:v>
                </c:pt>
                <c:pt idx="7">
                  <c:v>3.09</c:v>
                </c:pt>
                <c:pt idx="8">
                  <c:v>3.61</c:v>
                </c:pt>
                <c:pt idx="9">
                  <c:v>1.03</c:v>
                </c:pt>
                <c:pt idx="10">
                  <c:v>1.55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0B-4983-86CF-31B64F0178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0.9025</cdr:x>
      <cdr:y>0.22217</cdr:y>
    </cdr:from>
    <cdr:to>
      <cdr:x>0.97267</cdr:x>
      <cdr:y>0.28876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18D8C9A-E709-465B-941F-43DD1B46BC1B}"/>
            </a:ext>
          </a:extLst>
        </cdr:cNvPr>
        <cdr:cNvSpPr txBox="1"/>
      </cdr:nvSpPr>
      <cdr:spPr>
        <a:xfrm xmlns:a="http://schemas.openxmlformats.org/drawingml/2006/main">
          <a:off x="11003280" y="1523671"/>
          <a:ext cx="855487" cy="45667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latin typeface="Angsana New" panose="02020603050405020304" pitchFamily="18" charset="-34"/>
              <a:cs typeface="Angsana New" panose="02020603050405020304" pitchFamily="18" charset="-34"/>
            </a:rPr>
            <a:t>38882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590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5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6a4e48a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4a6a4e48aa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1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6a4e48a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6a4e48a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f1efc91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49f1efc91f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4477-2A94-482A-93A7-3F6DEEF1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AE58-995B-4929-8FB8-86A38513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F431-C0E8-4A41-93D7-4C54CB2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ED27-71F6-4F6B-9E83-B7E9ED1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C0A1-F9E4-44E0-88EC-C3B3819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F138-0E29-451D-8484-65C50A8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CEC7F-49B9-4C25-8F4E-C52AFA0F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564C3-B3E0-4A03-9291-157C4AF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4DC5-92CA-4D78-A585-0AAFD35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5250D-A00A-4650-ADA3-75461EF3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E08A-1FEC-4839-AB79-12212D4F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5690-6D58-4241-86F3-B6B2C3DD8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3C758-6F67-43C2-912D-5E5B584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94BC1-F716-45EF-98A7-60EF7DF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4A22-F6CD-4DD0-A9DE-58497DF4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924C-8265-4728-A913-E2399811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7862-537C-4EE4-BD74-78A5B160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19B65-541C-4CEA-94EF-CDA05364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00218-E1C7-4023-9826-32A514EA4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A2600-39A5-4EC2-B0E3-4E1AC126F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1A016-EB1C-4DB8-9EDE-D85F6D625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AC641-AD3A-4C94-973C-0DDB558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DF2A7-98DA-4FD3-9769-B472B17C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6EAD-1AB8-484A-BFC7-4AE4F087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F64E-195B-4313-BC90-5E1C2D4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55E2A-CE57-4529-98F6-693ECBFB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7B388-7A22-43D8-8562-2EBF00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9B762-C2DB-4409-A184-827D5336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BD9DD-C04C-468F-9E6E-77345D7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5573E-79DE-4E44-AB54-40FCDEB0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F1BA-43E1-47E7-A438-2D472864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2799-BB07-49CE-8D4C-CAA5FD6D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F8F8-265D-4719-85AD-9D80B275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658D0-33E6-496D-B405-B8261EDB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B71CE-99AF-49D5-9355-24B88E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63C0-AE20-4BF9-9362-D024BE4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B1FB2-B978-4A56-A68B-2193ADF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E754-2151-4D81-8B73-CD05050A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B9017-43D1-49D1-9A87-0B1DE5F3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B5BD-6AF5-4E21-994A-97DF8984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78400-44DB-44D6-8649-BD9308C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2B494-C5B0-4D9D-8132-3FECF7E8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539F0-7348-4F4F-8EB3-9120EE8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9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A8E2-130C-4642-BCFA-6F20298A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2DC07-112A-4E30-ACBB-9F7089BE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B8AA-8C59-466B-AEED-8E7DB1B3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0514-EB3C-4FE7-87CC-0FA4F3C0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8FEE-9827-4492-BE13-4D7322C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B6271-F6C7-4483-8652-4B228745E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AE90-FF28-4502-B5D6-5172181A9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874E-8F65-41B7-AC32-D6865762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16CD-D4EB-4DB6-AB7E-015AFFCD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473D-0B7E-4E38-876C-FCFB665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575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378" lvl="1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566" lvl="2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754" lvl="3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5943" lvl="4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132" lvl="5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320" lvl="6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509" lvl="7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697" lvl="8" indent="-38099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3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9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87" name="Google Shape;187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2" name="Google Shape;192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95" name="Google Shape;195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7" name="Google Shape;197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0" name="Google Shape;200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3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208" name="Google Shape;20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211" name="Google Shape;21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2D8D3-76D7-4293-8AD5-7A243F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B476B-979D-4082-BE2D-83A3862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09BD-15DE-404D-BF91-E59F4695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E4BA-1D42-4BD3-BCD4-0FD28810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8633-763E-4933-8BA3-E9892866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B96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2871175"/>
            <a:ext cx="5465171" cy="1949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Most in Demand Skills for Data Scientists</a:t>
            </a: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4800"/>
            </a:pP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988"/>
            <a:ext cx="3459899" cy="2746626"/>
          </a:xfrm>
          <a:prstGeom prst="rect">
            <a:avLst/>
          </a:prstGeom>
          <a:noFill/>
          <a:ln>
            <a:noFill/>
          </a:ln>
          <a:effectLst>
            <a:outerShdw blurRad="42863" dist="57150" dir="5400000" algn="bl" rotWithShape="0">
              <a:srgbClr val="434343">
                <a:alpha val="61000"/>
              </a:srgbClr>
            </a:outerShdw>
          </a:effectLst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71" y="137753"/>
            <a:ext cx="3334453" cy="2403300"/>
          </a:xfrm>
          <a:prstGeom prst="rect">
            <a:avLst/>
          </a:prstGeom>
          <a:noFill/>
          <a:ln>
            <a:noFill/>
          </a:ln>
          <a:effectLst>
            <a:outerShdw dist="66675" dir="5520000" algn="b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48228B-84BD-4D3D-A2DB-3D57C1367AC7}"/>
              </a:ext>
            </a:extLst>
          </p:cNvPr>
          <p:cNvSpPr/>
          <p:nvPr/>
        </p:nvSpPr>
        <p:spPr>
          <a:xfrm>
            <a:off x="6522244" y="3936206"/>
            <a:ext cx="2621756" cy="1207294"/>
          </a:xfrm>
          <a:prstGeom prst="rect">
            <a:avLst/>
          </a:prstGeom>
          <a:solidFill>
            <a:srgbClr val="E4B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87CA2-E8CB-4503-8C1C-74A9F5E6E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id="{C8090B4A-D97F-43AA-959E-85823AD02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id="{58B71849-EE1C-4553-993B-118489598A36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id="{443BFC6A-412B-4AA6-8935-13E9D7BBE17A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id="{EA854317-2AAC-48D2-9EB2-30D5E5DC521D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id="{9CFFB941-B8BB-4249-A0D1-EE884548901D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id="{4FB341A1-B1CE-4C42-B79A-1DBD1BC1443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id="{515F3057-1009-48EE-A0C8-FA8E285B96DD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id="{3CF61C7F-4951-429E-B80F-15EC0BA85734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id="{8D27A5DC-43A1-495E-BBC2-8F03BE75EF5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66139A-E642-4734-B436-A2A3FF9637B4}"/>
              </a:ext>
            </a:extLst>
          </p:cNvPr>
          <p:cNvSpPr txBox="1"/>
          <p:nvPr/>
        </p:nvSpPr>
        <p:spPr>
          <a:xfrm>
            <a:off x="738190" y="1477876"/>
            <a:ext cx="2603598" cy="5847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95B7B-779B-4BBD-992B-54DFD5C67C7D}"/>
              </a:ext>
            </a:extLst>
          </p:cNvPr>
          <p:cNvSpPr txBox="1"/>
          <p:nvPr/>
        </p:nvSpPr>
        <p:spPr>
          <a:xfrm>
            <a:off x="738190" y="2215594"/>
            <a:ext cx="487679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การทำ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ให้คอมพิวเตอร์สามารถเรียนรู้ได้ด้วยตัวเองจากข้อมูลที่มีอยู่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machine learning">
            <a:extLst>
              <a:ext uri="{FF2B5EF4-FFF2-40B4-BE49-F238E27FC236}">
                <a16:creationId xmlns:a16="http://schemas.microsoft.com/office/drawing/2014/main" id="{E1C9A262-2B05-4B7E-8C77-27E2CB8A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19" y="2768647"/>
            <a:ext cx="3099594" cy="2101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8CA4BF-F018-4284-91A4-722C63E01A0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5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8943-9525-4F9F-B10A-452538AB4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id="{331E5DB1-9F34-4C52-A463-E4F875F87695}"/>
              </a:ext>
            </a:extLst>
          </p:cNvPr>
          <p:cNvSpPr txBox="1">
            <a:spLocks/>
          </p:cNvSpPr>
          <p:nvPr/>
        </p:nvSpPr>
        <p:spPr>
          <a:xfrm>
            <a:off x="414320" y="365149"/>
            <a:ext cx="5593194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id="{821E7934-2FFB-4D23-9E0D-1D329482DC01}"/>
              </a:ext>
            </a:extLst>
          </p:cNvPr>
          <p:cNvGrpSpPr/>
          <p:nvPr/>
        </p:nvGrpSpPr>
        <p:grpSpPr>
          <a:xfrm>
            <a:off x="105298" y="572973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id="{A41F36E7-EDED-4212-94DC-02910B387A80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id="{1AF4250D-3D12-4E35-9DB1-C268348CE7B3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id="{1229DC2B-1EA9-4575-96CF-B610C9B9C62F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id="{5581510F-073B-466E-AD7F-782BBA07D032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id="{AED35F99-93A4-499E-B826-65C6E184752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id="{FB1B0D9F-53B2-41C0-ACD8-254553651402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id="{B2EA9B5A-A397-4C49-865B-7056AD4EFE4D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355F99-F091-4C46-87C9-9D61E2A13BAF}"/>
              </a:ext>
            </a:extLst>
          </p:cNvPr>
          <p:cNvSpPr txBox="1"/>
          <p:nvPr/>
        </p:nvSpPr>
        <p:spPr>
          <a:xfrm>
            <a:off x="738190" y="1387886"/>
            <a:ext cx="1562098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Statistics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1015A-0995-4AF8-87BC-9A49078A808F}"/>
              </a:ext>
            </a:extLst>
          </p:cNvPr>
          <p:cNvSpPr txBox="1"/>
          <p:nvPr/>
        </p:nvSpPr>
        <p:spPr>
          <a:xfrm>
            <a:off x="738190" y="2108437"/>
            <a:ext cx="7277098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เป็นการศึกษาการเก็บ การวิเคราะห์ การตีความ การนำเสนอและการจัดระเบียบข้อมูล ในการประยุกต์สถิติศาสตร์กับปัญหาทางวิทยาศาสตร์ อุตสาหกรรมหรือสังคม ฯลฯ 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 descr="à¸à¸¥à¸à¸²à¸£à¸à¹à¸à¸«à¸²à¸£à¸¹à¸à¸ à¸²à¸à¸ªà¸³à¸«à¸£à¸±à¸ statistics png">
            <a:extLst>
              <a:ext uri="{FF2B5EF4-FFF2-40B4-BE49-F238E27FC236}">
                <a16:creationId xmlns:a16="http://schemas.microsoft.com/office/drawing/2014/main" id="{465D671E-1443-4D15-8FAC-8A1907CD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885423"/>
            <a:ext cx="2157413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2B6363-EAAA-4BE6-AE3A-7D1ACC63E745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5" name="Google Shape;383;p32">
            <a:extLst>
              <a:ext uri="{FF2B5EF4-FFF2-40B4-BE49-F238E27FC236}">
                <a16:creationId xmlns:a16="http://schemas.microsoft.com/office/drawing/2014/main" id="{D036BEDA-A8E1-495D-8911-81290F32784C}"/>
              </a:ext>
            </a:extLst>
          </p:cNvPr>
          <p:cNvSpPr/>
          <p:nvPr/>
        </p:nvSpPr>
        <p:spPr>
          <a:xfrm>
            <a:off x="1268458" y="830342"/>
            <a:ext cx="243600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2">
            <a:extLst>
              <a:ext uri="{FF2B5EF4-FFF2-40B4-BE49-F238E27FC236}">
                <a16:creationId xmlns:a16="http://schemas.microsoft.com/office/drawing/2014/main" id="{A267B536-EC1A-4FAD-9F5E-A9AE8983FB49}"/>
              </a:ext>
            </a:extLst>
          </p:cNvPr>
          <p:cNvSpPr/>
          <p:nvPr/>
        </p:nvSpPr>
        <p:spPr>
          <a:xfrm>
            <a:off x="1511850" y="1659371"/>
            <a:ext cx="243600" cy="3152178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83;p32">
            <a:extLst>
              <a:ext uri="{FF2B5EF4-FFF2-40B4-BE49-F238E27FC236}">
                <a16:creationId xmlns:a16="http://schemas.microsoft.com/office/drawing/2014/main" id="{F5FB406B-B1EE-4882-928C-2AC107D61E4A}"/>
              </a:ext>
            </a:extLst>
          </p:cNvPr>
          <p:cNvSpPr/>
          <p:nvPr/>
        </p:nvSpPr>
        <p:spPr>
          <a:xfrm>
            <a:off x="1754023" y="2183990"/>
            <a:ext cx="243600" cy="262275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3;p32">
            <a:extLst>
              <a:ext uri="{FF2B5EF4-FFF2-40B4-BE49-F238E27FC236}">
                <a16:creationId xmlns:a16="http://schemas.microsoft.com/office/drawing/2014/main" id="{C189E80A-7DB7-4AE2-95A1-DB089D238AF4}"/>
              </a:ext>
            </a:extLst>
          </p:cNvPr>
          <p:cNvSpPr/>
          <p:nvPr/>
        </p:nvSpPr>
        <p:spPr>
          <a:xfrm>
            <a:off x="1996838" y="3375844"/>
            <a:ext cx="243600" cy="1430900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83;p32">
            <a:extLst>
              <a:ext uri="{FF2B5EF4-FFF2-40B4-BE49-F238E27FC236}">
                <a16:creationId xmlns:a16="http://schemas.microsoft.com/office/drawing/2014/main" id="{57D1FE4C-CD36-4CC3-BB9C-DC3D30A981CD}"/>
              </a:ext>
            </a:extLst>
          </p:cNvPr>
          <p:cNvSpPr/>
          <p:nvPr/>
        </p:nvSpPr>
        <p:spPr>
          <a:xfrm>
            <a:off x="2240954" y="3292909"/>
            <a:ext cx="243600" cy="1513835"/>
          </a:xfrm>
          <a:prstGeom prst="rect">
            <a:avLst/>
          </a:prstGeom>
          <a:solidFill>
            <a:srgbClr val="FD950B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83;p32">
            <a:extLst>
              <a:ext uri="{FF2B5EF4-FFF2-40B4-BE49-F238E27FC236}">
                <a16:creationId xmlns:a16="http://schemas.microsoft.com/office/drawing/2014/main" id="{E2B3FD7A-D8DA-44E9-A615-781421933DEC}"/>
              </a:ext>
            </a:extLst>
          </p:cNvPr>
          <p:cNvSpPr/>
          <p:nvPr/>
        </p:nvSpPr>
        <p:spPr>
          <a:xfrm>
            <a:off x="2487407" y="3513059"/>
            <a:ext cx="243600" cy="1293679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83;p32">
            <a:extLst>
              <a:ext uri="{FF2B5EF4-FFF2-40B4-BE49-F238E27FC236}">
                <a16:creationId xmlns:a16="http://schemas.microsoft.com/office/drawing/2014/main" id="{F0B76C5D-9B49-46D8-B4E0-74D2767F34B8}"/>
              </a:ext>
            </a:extLst>
          </p:cNvPr>
          <p:cNvSpPr/>
          <p:nvPr/>
        </p:nvSpPr>
        <p:spPr>
          <a:xfrm>
            <a:off x="2730799" y="3675203"/>
            <a:ext cx="243600" cy="1131378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3;p32">
            <a:extLst>
              <a:ext uri="{FF2B5EF4-FFF2-40B4-BE49-F238E27FC236}">
                <a16:creationId xmlns:a16="http://schemas.microsoft.com/office/drawing/2014/main" id="{434AEA5E-0282-4B92-B4A8-755A9E7962CA}"/>
              </a:ext>
            </a:extLst>
          </p:cNvPr>
          <p:cNvSpPr/>
          <p:nvPr/>
        </p:nvSpPr>
        <p:spPr>
          <a:xfrm>
            <a:off x="2973258" y="3952222"/>
            <a:ext cx="243600" cy="85435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83;p32">
            <a:extLst>
              <a:ext uri="{FF2B5EF4-FFF2-40B4-BE49-F238E27FC236}">
                <a16:creationId xmlns:a16="http://schemas.microsoft.com/office/drawing/2014/main" id="{597BA4FD-B0E7-4413-A9CA-B02A974A0839}"/>
              </a:ext>
            </a:extLst>
          </p:cNvPr>
          <p:cNvSpPr/>
          <p:nvPr/>
        </p:nvSpPr>
        <p:spPr>
          <a:xfrm>
            <a:off x="3214694" y="4071164"/>
            <a:ext cx="243600" cy="735417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83;p32">
            <a:extLst>
              <a:ext uri="{FF2B5EF4-FFF2-40B4-BE49-F238E27FC236}">
                <a16:creationId xmlns:a16="http://schemas.microsoft.com/office/drawing/2014/main" id="{24763642-EFEC-4D9B-AA44-84BA31190A66}"/>
              </a:ext>
            </a:extLst>
          </p:cNvPr>
          <p:cNvSpPr/>
          <p:nvPr/>
        </p:nvSpPr>
        <p:spPr>
          <a:xfrm>
            <a:off x="3458810" y="4182094"/>
            <a:ext cx="243600" cy="624487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83;p32">
            <a:extLst>
              <a:ext uri="{FF2B5EF4-FFF2-40B4-BE49-F238E27FC236}">
                <a16:creationId xmlns:a16="http://schemas.microsoft.com/office/drawing/2014/main" id="{A3185EA7-EFBE-4A7E-839E-3C733D515543}"/>
              </a:ext>
            </a:extLst>
          </p:cNvPr>
          <p:cNvSpPr/>
          <p:nvPr/>
        </p:nvSpPr>
        <p:spPr>
          <a:xfrm>
            <a:off x="3699658" y="4201228"/>
            <a:ext cx="243600" cy="605353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3;p32">
            <a:extLst>
              <a:ext uri="{FF2B5EF4-FFF2-40B4-BE49-F238E27FC236}">
                <a16:creationId xmlns:a16="http://schemas.microsoft.com/office/drawing/2014/main" id="{BC44A41F-C3C0-467A-A315-3B5A32A5DB2D}"/>
              </a:ext>
            </a:extLst>
          </p:cNvPr>
          <p:cNvSpPr/>
          <p:nvPr/>
        </p:nvSpPr>
        <p:spPr>
          <a:xfrm>
            <a:off x="3940287" y="4182094"/>
            <a:ext cx="243600" cy="624487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83;p32">
            <a:extLst>
              <a:ext uri="{FF2B5EF4-FFF2-40B4-BE49-F238E27FC236}">
                <a16:creationId xmlns:a16="http://schemas.microsoft.com/office/drawing/2014/main" id="{73D6E131-196E-498B-BEEB-4E619F127B6A}"/>
              </a:ext>
            </a:extLst>
          </p:cNvPr>
          <p:cNvSpPr/>
          <p:nvPr/>
        </p:nvSpPr>
        <p:spPr>
          <a:xfrm>
            <a:off x="4191777" y="4310811"/>
            <a:ext cx="243600" cy="495769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83;p32">
            <a:extLst>
              <a:ext uri="{FF2B5EF4-FFF2-40B4-BE49-F238E27FC236}">
                <a16:creationId xmlns:a16="http://schemas.microsoft.com/office/drawing/2014/main" id="{1D396BEE-DB9E-4BF0-A8AA-3AE69F9662DE}"/>
              </a:ext>
            </a:extLst>
          </p:cNvPr>
          <p:cNvSpPr/>
          <p:nvPr/>
        </p:nvSpPr>
        <p:spPr>
          <a:xfrm>
            <a:off x="4439037" y="4278260"/>
            <a:ext cx="243600" cy="528321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83;p32">
            <a:extLst>
              <a:ext uri="{FF2B5EF4-FFF2-40B4-BE49-F238E27FC236}">
                <a16:creationId xmlns:a16="http://schemas.microsoft.com/office/drawing/2014/main" id="{2C6C96A5-1D1C-4D26-AB4F-9B3D7BF630F5}"/>
              </a:ext>
            </a:extLst>
          </p:cNvPr>
          <p:cNvSpPr/>
          <p:nvPr/>
        </p:nvSpPr>
        <p:spPr>
          <a:xfrm>
            <a:off x="4682429" y="4347422"/>
            <a:ext cx="243600" cy="459002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3;p32">
            <a:extLst>
              <a:ext uri="{FF2B5EF4-FFF2-40B4-BE49-F238E27FC236}">
                <a16:creationId xmlns:a16="http://schemas.microsoft.com/office/drawing/2014/main" id="{E658245B-CC3E-4F1B-93D5-4E6460E7127E}"/>
              </a:ext>
            </a:extLst>
          </p:cNvPr>
          <p:cNvSpPr/>
          <p:nvPr/>
        </p:nvSpPr>
        <p:spPr>
          <a:xfrm>
            <a:off x="4924888" y="4371194"/>
            <a:ext cx="243600" cy="435229"/>
          </a:xfrm>
          <a:prstGeom prst="rect">
            <a:avLst/>
          </a:prstGeom>
          <a:solidFill>
            <a:srgbClr val="CCFF33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83;p32">
            <a:extLst>
              <a:ext uri="{FF2B5EF4-FFF2-40B4-BE49-F238E27FC236}">
                <a16:creationId xmlns:a16="http://schemas.microsoft.com/office/drawing/2014/main" id="{68B2A006-5623-4FFF-BB77-2685B11B0BD6}"/>
              </a:ext>
            </a:extLst>
          </p:cNvPr>
          <p:cNvSpPr/>
          <p:nvPr/>
        </p:nvSpPr>
        <p:spPr>
          <a:xfrm>
            <a:off x="5165517" y="4467227"/>
            <a:ext cx="243600" cy="339197"/>
          </a:xfrm>
          <a:prstGeom prst="rect">
            <a:avLst/>
          </a:prstGeom>
          <a:solidFill>
            <a:srgbClr val="B2B2B2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83;p32">
            <a:extLst>
              <a:ext uri="{FF2B5EF4-FFF2-40B4-BE49-F238E27FC236}">
                <a16:creationId xmlns:a16="http://schemas.microsoft.com/office/drawing/2014/main" id="{D6DA0991-2ECB-4AA7-BD8A-4A0E2A2CB028}"/>
              </a:ext>
            </a:extLst>
          </p:cNvPr>
          <p:cNvSpPr/>
          <p:nvPr/>
        </p:nvSpPr>
        <p:spPr>
          <a:xfrm>
            <a:off x="5409633" y="4467227"/>
            <a:ext cx="243600" cy="339197"/>
          </a:xfrm>
          <a:prstGeom prst="rect">
            <a:avLst/>
          </a:prstGeom>
          <a:solidFill>
            <a:srgbClr val="0099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83;p32">
            <a:extLst>
              <a:ext uri="{FF2B5EF4-FFF2-40B4-BE49-F238E27FC236}">
                <a16:creationId xmlns:a16="http://schemas.microsoft.com/office/drawing/2014/main" id="{1059E151-8D29-4AF8-AEE0-03AAFE857C73}"/>
              </a:ext>
            </a:extLst>
          </p:cNvPr>
          <p:cNvSpPr/>
          <p:nvPr/>
        </p:nvSpPr>
        <p:spPr>
          <a:xfrm>
            <a:off x="5648319" y="4536358"/>
            <a:ext cx="243600" cy="270066"/>
          </a:xfrm>
          <a:prstGeom prst="rect">
            <a:avLst/>
          </a:prstGeom>
          <a:solidFill>
            <a:srgbClr val="FF33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83;p32">
            <a:extLst>
              <a:ext uri="{FF2B5EF4-FFF2-40B4-BE49-F238E27FC236}">
                <a16:creationId xmlns:a16="http://schemas.microsoft.com/office/drawing/2014/main" id="{3B97BB69-B2B5-4953-956F-3471148A6B7F}"/>
              </a:ext>
            </a:extLst>
          </p:cNvPr>
          <p:cNvSpPr/>
          <p:nvPr/>
        </p:nvSpPr>
        <p:spPr>
          <a:xfrm>
            <a:off x="5894378" y="4579880"/>
            <a:ext cx="243600" cy="226544"/>
          </a:xfrm>
          <a:prstGeom prst="rect">
            <a:avLst/>
          </a:prstGeom>
          <a:solidFill>
            <a:srgbClr val="CCFF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638DCD-721C-49B4-82EA-7B6AAD0A3488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A6497B-1BA4-4A3B-8FCC-6C9676B7345F}"/>
              </a:ext>
            </a:extLst>
          </p:cNvPr>
          <p:cNvSpPr/>
          <p:nvPr/>
        </p:nvSpPr>
        <p:spPr>
          <a:xfrm rot="5400000">
            <a:off x="3646487" y="2054211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091558-CEF3-4794-9F8B-3478A1E25195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B3D1FE-D22A-47AB-8729-866987B87A52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D132BCC-C497-4BAD-A93B-38CE8C73FD19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379964-5402-4100-8205-A53169294BAC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936D65-DA0F-4DD0-B863-C68D0E4B6CB8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457E51-8354-49D5-A622-E736AEBACDDD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2E76846-B6EB-4EE1-B51E-EA9FCD018829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3F63F7F-5AA3-48EA-9568-5AE5E0AA16C8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9573D3F-84A7-4631-99B2-3D2788BED30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9C15DA-134F-4803-A6E6-4397C47C1FE0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988B39-40D6-439C-A5A9-CCC2B1158D58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5F536F-1EC6-4E94-AC61-B64A68DDCE7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CECE0B-4F7E-4B39-9854-FB4ADF7147A2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91;p33">
            <a:extLst>
              <a:ext uri="{FF2B5EF4-FFF2-40B4-BE49-F238E27FC236}">
                <a16:creationId xmlns:a16="http://schemas.microsoft.com/office/drawing/2014/main" id="{5C42B132-E5DC-4182-8DCA-B216ED6D890F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1" name="Google Shape;391;p33">
            <a:extLst>
              <a:ext uri="{FF2B5EF4-FFF2-40B4-BE49-F238E27FC236}">
                <a16:creationId xmlns:a16="http://schemas.microsoft.com/office/drawing/2014/main" id="{8B4B680F-0BF1-449B-B1CA-54ADE2DC0F14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2" name="Google Shape;391;p33">
            <a:extLst>
              <a:ext uri="{FF2B5EF4-FFF2-40B4-BE49-F238E27FC236}">
                <a16:creationId xmlns:a16="http://schemas.microsoft.com/office/drawing/2014/main" id="{DEE8ABED-8FD9-47EF-8997-200A134B7373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3" name="Google Shape;391;p33">
            <a:extLst>
              <a:ext uri="{FF2B5EF4-FFF2-40B4-BE49-F238E27FC236}">
                <a16:creationId xmlns:a16="http://schemas.microsoft.com/office/drawing/2014/main" id="{F0AB3A68-AADB-47AD-A028-32601A7341E6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4" name="Google Shape;391;p33">
            <a:extLst>
              <a:ext uri="{FF2B5EF4-FFF2-40B4-BE49-F238E27FC236}">
                <a16:creationId xmlns:a16="http://schemas.microsoft.com/office/drawing/2014/main" id="{B11F92D3-7AC8-4345-AD26-52219F21048C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4D065AC8-D956-405B-89A0-DAB1BEC1D800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ED0F82BF-BBF4-4D74-8C2F-02697BEC524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51DB2BED-DB46-46A9-A8DA-4469F7765C14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00CEC0D4-72F0-42FF-8E00-D31D6E48FDDD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3AFAFFA5-8F6E-4DCD-98CE-370D16426E25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091300E2-F505-4665-AEFC-F48F54F45040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C3937C10-5BD7-47B2-9DE5-5E2355C5B1A6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0F38D008-CC93-45BE-B7BA-D588080F3EE7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EF4D4A6-1115-4D17-A1C7-6EEDF0F489F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0D009A-A572-4BEF-AECF-CC440FC48CC8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0FC86528-73DD-4314-9844-A0E5F264CBF3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5251CA2E-75AA-4713-875E-C602BBB80020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9" name="Google Shape;392;p25">
            <a:extLst>
              <a:ext uri="{FF2B5EF4-FFF2-40B4-BE49-F238E27FC236}">
                <a16:creationId xmlns:a16="http://schemas.microsoft.com/office/drawing/2014/main" id="{2B59BD6C-4CC4-4B13-965A-DEBD24EABA7F}"/>
              </a:ext>
            </a:extLst>
          </p:cNvPr>
          <p:cNvSpPr txBox="1">
            <a:spLocks/>
          </p:cNvSpPr>
          <p:nvPr/>
        </p:nvSpPr>
        <p:spPr>
          <a:xfrm>
            <a:off x="276447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dirty="0">
                <a:solidFill>
                  <a:schemeClr val="bg1"/>
                </a:solidFill>
                <a:cs typeface="+mj-cs"/>
              </a:rPr>
              <a:t>ภาษา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Programming</a:t>
            </a:r>
          </a:p>
        </p:txBody>
      </p:sp>
      <p:grpSp>
        <p:nvGrpSpPr>
          <p:cNvPr id="126" name="Google Shape;859;p44">
            <a:extLst>
              <a:ext uri="{FF2B5EF4-FFF2-40B4-BE49-F238E27FC236}">
                <a16:creationId xmlns:a16="http://schemas.microsoft.com/office/drawing/2014/main" id="{A9D39C9A-E30D-4934-B5E0-EF80091819D5}"/>
              </a:ext>
            </a:extLst>
          </p:cNvPr>
          <p:cNvGrpSpPr/>
          <p:nvPr/>
        </p:nvGrpSpPr>
        <p:grpSpPr>
          <a:xfrm>
            <a:off x="42033" y="231952"/>
            <a:ext cx="297096" cy="215616"/>
            <a:chOff x="3932350" y="3714775"/>
            <a:chExt cx="439650" cy="319075"/>
          </a:xfrm>
        </p:grpSpPr>
        <p:sp>
          <p:nvSpPr>
            <p:cNvPr id="127" name="Google Shape;860;p44">
              <a:extLst>
                <a:ext uri="{FF2B5EF4-FFF2-40B4-BE49-F238E27FC236}">
                  <a16:creationId xmlns:a16="http://schemas.microsoft.com/office/drawing/2014/main" id="{9390B28D-355D-4E9D-A19C-F2D667C0B3F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861;p44">
              <a:extLst>
                <a:ext uri="{FF2B5EF4-FFF2-40B4-BE49-F238E27FC236}">
                  <a16:creationId xmlns:a16="http://schemas.microsoft.com/office/drawing/2014/main" id="{1995ED77-2522-42EF-B979-745A905BE8F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862;p44">
              <a:extLst>
                <a:ext uri="{FF2B5EF4-FFF2-40B4-BE49-F238E27FC236}">
                  <a16:creationId xmlns:a16="http://schemas.microsoft.com/office/drawing/2014/main" id="{E556A9B2-385D-4B00-B86B-9F4F04AABC5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863;p44">
              <a:extLst>
                <a:ext uri="{FF2B5EF4-FFF2-40B4-BE49-F238E27FC236}">
                  <a16:creationId xmlns:a16="http://schemas.microsoft.com/office/drawing/2014/main" id="{B6DF776B-2C24-4DC2-8D60-850612E22CD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864;p44">
              <a:extLst>
                <a:ext uri="{FF2B5EF4-FFF2-40B4-BE49-F238E27FC236}">
                  <a16:creationId xmlns:a16="http://schemas.microsoft.com/office/drawing/2014/main" id="{73990772-93DF-4264-A73E-9417C9CD2E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2BCC4207-54BB-4B3C-911B-FBC31AA5F04D}"/>
              </a:ext>
            </a:extLst>
          </p:cNvPr>
          <p:cNvSpPr txBox="1"/>
          <p:nvPr/>
        </p:nvSpPr>
        <p:spPr>
          <a:xfrm>
            <a:off x="6899578" y="165204"/>
            <a:ext cx="1580612" cy="41857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Spark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Hadoop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Mathlab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9BC2F39-8721-44DC-8FD2-8EA12CFCD952}"/>
              </a:ext>
            </a:extLst>
          </p:cNvPr>
          <p:cNvSpPr/>
          <p:nvPr/>
        </p:nvSpPr>
        <p:spPr>
          <a:xfrm>
            <a:off x="6899578" y="4467226"/>
            <a:ext cx="2296041" cy="67627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AC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8CFF2FB-3A26-4C87-82E6-55F8639DC551}"/>
              </a:ext>
            </a:extLst>
          </p:cNvPr>
          <p:cNvGrpSpPr/>
          <p:nvPr/>
        </p:nvGrpSpPr>
        <p:grpSpPr>
          <a:xfrm>
            <a:off x="358793" y="4203074"/>
            <a:ext cx="8347710" cy="922020"/>
            <a:chOff x="172720" y="2199640"/>
            <a:chExt cx="4297680" cy="12293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B177F0-E137-43BF-AE8F-5BF4749060BB}"/>
                </a:ext>
              </a:extLst>
            </p:cNvPr>
            <p:cNvSpPr/>
            <p:nvPr/>
          </p:nvSpPr>
          <p:spPr>
            <a:xfrm>
              <a:off x="436880" y="2199640"/>
              <a:ext cx="3769360" cy="122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4A645-92CC-44DF-8E3B-918D14D4B814}"/>
                </a:ext>
              </a:extLst>
            </p:cNvPr>
            <p:cNvSpPr/>
            <p:nvPr/>
          </p:nvSpPr>
          <p:spPr>
            <a:xfrm>
              <a:off x="172720" y="2199640"/>
              <a:ext cx="4297680" cy="122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FAC60AD2-EBA2-482C-8CCE-DFB492B450F1}"/>
              </a:ext>
            </a:extLst>
          </p:cNvPr>
          <p:cNvSpPr/>
          <p:nvPr/>
        </p:nvSpPr>
        <p:spPr>
          <a:xfrm>
            <a:off x="3197452" y="1872613"/>
            <a:ext cx="508129" cy="22593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B5180562-5D8D-4F1D-ABD3-86903B3C256E}"/>
              </a:ext>
            </a:extLst>
          </p:cNvPr>
          <p:cNvSpPr/>
          <p:nvPr/>
        </p:nvSpPr>
        <p:spPr>
          <a:xfrm>
            <a:off x="2566509" y="892489"/>
            <a:ext cx="498232" cy="32470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AD7A409F-2AA8-4463-91BF-063B31DC0E2D}"/>
              </a:ext>
            </a:extLst>
          </p:cNvPr>
          <p:cNvSpPr/>
          <p:nvPr/>
        </p:nvSpPr>
        <p:spPr>
          <a:xfrm>
            <a:off x="1921501" y="478153"/>
            <a:ext cx="504172" cy="3653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5C6F36BC-EC76-4BC2-965C-1EA84189B202}"/>
              </a:ext>
            </a:extLst>
          </p:cNvPr>
          <p:cNvSpPr/>
          <p:nvPr/>
        </p:nvSpPr>
        <p:spPr>
          <a:xfrm>
            <a:off x="1230449" y="121534"/>
            <a:ext cx="520692" cy="40180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7B41BA87-590F-42D9-807B-42C50B98769D}"/>
              </a:ext>
            </a:extLst>
          </p:cNvPr>
          <p:cNvSpPr/>
          <p:nvPr/>
        </p:nvSpPr>
        <p:spPr>
          <a:xfrm>
            <a:off x="1226490" y="2640327"/>
            <a:ext cx="524651" cy="1499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599596A4-B7D4-4623-A3EC-EB28B9FC22D2}"/>
              </a:ext>
            </a:extLst>
          </p:cNvPr>
          <p:cNvSpPr/>
          <p:nvPr/>
        </p:nvSpPr>
        <p:spPr>
          <a:xfrm>
            <a:off x="1230450" y="1609722"/>
            <a:ext cx="520691" cy="10401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84382EE5-2910-4058-8E13-0BD021EBF11F}"/>
              </a:ext>
            </a:extLst>
          </p:cNvPr>
          <p:cNvSpPr/>
          <p:nvPr/>
        </p:nvSpPr>
        <p:spPr>
          <a:xfrm>
            <a:off x="1230450" y="859152"/>
            <a:ext cx="520691" cy="84391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3EA273C-2DEB-4AC0-81AA-A926B96EF3BB}"/>
              </a:ext>
            </a:extLst>
          </p:cNvPr>
          <p:cNvSpPr/>
          <p:nvPr/>
        </p:nvSpPr>
        <p:spPr>
          <a:xfrm>
            <a:off x="1921501" y="2878453"/>
            <a:ext cx="504172" cy="12611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9566B0F1-EC0B-442C-8BA2-D528D95DD95D}"/>
              </a:ext>
            </a:extLst>
          </p:cNvPr>
          <p:cNvSpPr/>
          <p:nvPr/>
        </p:nvSpPr>
        <p:spPr>
          <a:xfrm>
            <a:off x="1921501" y="1998343"/>
            <a:ext cx="504173" cy="8801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CBD75532-7963-4810-B96B-52E148F57554}"/>
              </a:ext>
            </a:extLst>
          </p:cNvPr>
          <p:cNvSpPr/>
          <p:nvPr/>
        </p:nvSpPr>
        <p:spPr>
          <a:xfrm>
            <a:off x="1921501" y="1258250"/>
            <a:ext cx="504172" cy="7467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8E3844F4-081E-4E93-9839-EBC2B4FAE5C0}"/>
              </a:ext>
            </a:extLst>
          </p:cNvPr>
          <p:cNvSpPr/>
          <p:nvPr/>
        </p:nvSpPr>
        <p:spPr>
          <a:xfrm>
            <a:off x="2568481" y="2971083"/>
            <a:ext cx="496257" cy="11620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4B43D0BC-A4F5-42BD-A61C-55BDBEE9B1D9}"/>
              </a:ext>
            </a:extLst>
          </p:cNvPr>
          <p:cNvSpPr/>
          <p:nvPr/>
        </p:nvSpPr>
        <p:spPr>
          <a:xfrm>
            <a:off x="2566510" y="2230752"/>
            <a:ext cx="498230" cy="7658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961464C6-3508-4213-B92B-C978B29D8256}"/>
              </a:ext>
            </a:extLst>
          </p:cNvPr>
          <p:cNvSpPr/>
          <p:nvPr/>
        </p:nvSpPr>
        <p:spPr>
          <a:xfrm>
            <a:off x="2566508" y="1529475"/>
            <a:ext cx="498231" cy="7119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25F44A64-DE16-4753-8987-64B4BD7D82D1}"/>
              </a:ext>
            </a:extLst>
          </p:cNvPr>
          <p:cNvSpPr/>
          <p:nvPr/>
        </p:nvSpPr>
        <p:spPr>
          <a:xfrm>
            <a:off x="3201410" y="3442333"/>
            <a:ext cx="504172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24FFDE58-9908-4EB7-8603-6FD854BD363F}"/>
              </a:ext>
            </a:extLst>
          </p:cNvPr>
          <p:cNvSpPr/>
          <p:nvPr/>
        </p:nvSpPr>
        <p:spPr>
          <a:xfrm>
            <a:off x="3197450" y="2817493"/>
            <a:ext cx="508131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DAF97C8-1283-4199-96FA-97DDB93FED04}"/>
              </a:ext>
            </a:extLst>
          </p:cNvPr>
          <p:cNvSpPr/>
          <p:nvPr/>
        </p:nvSpPr>
        <p:spPr>
          <a:xfrm>
            <a:off x="3197452" y="2406013"/>
            <a:ext cx="508131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0C0A1346-5C6D-4BFF-8898-203A96ED7EA4}"/>
              </a:ext>
            </a:extLst>
          </p:cNvPr>
          <p:cNvSpPr/>
          <p:nvPr/>
        </p:nvSpPr>
        <p:spPr>
          <a:xfrm>
            <a:off x="3871761" y="1806237"/>
            <a:ext cx="550130" cy="23255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233B19C2-6F7B-47C7-B7DB-301B53B01954}"/>
              </a:ext>
            </a:extLst>
          </p:cNvPr>
          <p:cNvSpPr/>
          <p:nvPr/>
        </p:nvSpPr>
        <p:spPr>
          <a:xfrm>
            <a:off x="3883060" y="3442144"/>
            <a:ext cx="534871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ACF45294-B189-4B57-9FBA-FB6BEE3CAAD7}"/>
              </a:ext>
            </a:extLst>
          </p:cNvPr>
          <p:cNvSpPr/>
          <p:nvPr/>
        </p:nvSpPr>
        <p:spPr>
          <a:xfrm>
            <a:off x="3874930" y="2812505"/>
            <a:ext cx="546960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E4523D4F-D9B3-467F-9F99-F7926B72AF0C}"/>
              </a:ext>
            </a:extLst>
          </p:cNvPr>
          <p:cNvSpPr/>
          <p:nvPr/>
        </p:nvSpPr>
        <p:spPr>
          <a:xfrm>
            <a:off x="3871758" y="2405824"/>
            <a:ext cx="550132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D3934DC7-6332-41EE-BE20-251D01C8440A}"/>
              </a:ext>
            </a:extLst>
          </p:cNvPr>
          <p:cNvSpPr/>
          <p:nvPr/>
        </p:nvSpPr>
        <p:spPr>
          <a:xfrm>
            <a:off x="4558849" y="2078164"/>
            <a:ext cx="508133" cy="20535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686D7539-09D7-4BAE-8298-CD00AAD573D3}"/>
              </a:ext>
            </a:extLst>
          </p:cNvPr>
          <p:cNvSpPr/>
          <p:nvPr/>
        </p:nvSpPr>
        <p:spPr>
          <a:xfrm>
            <a:off x="4562809" y="3499293"/>
            <a:ext cx="504172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4A8D895A-B112-4970-860A-7CE4230D2ADE}"/>
              </a:ext>
            </a:extLst>
          </p:cNvPr>
          <p:cNvSpPr/>
          <p:nvPr/>
        </p:nvSpPr>
        <p:spPr>
          <a:xfrm>
            <a:off x="4558847" y="2931485"/>
            <a:ext cx="508134" cy="5715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3B54D0FF-0E68-4652-9720-959DA90E78DE}"/>
              </a:ext>
            </a:extLst>
          </p:cNvPr>
          <p:cNvSpPr/>
          <p:nvPr/>
        </p:nvSpPr>
        <p:spPr>
          <a:xfrm>
            <a:off x="4557212" y="2512623"/>
            <a:ext cx="508134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D028928D-C0A0-43B9-B3D5-649E2CB29C4D}"/>
              </a:ext>
            </a:extLst>
          </p:cNvPr>
          <p:cNvSpPr/>
          <p:nvPr/>
        </p:nvSpPr>
        <p:spPr>
          <a:xfrm>
            <a:off x="5240533" y="2357246"/>
            <a:ext cx="513746" cy="17745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B16B988B-D948-4C2F-A9E1-D5A8D16665A3}"/>
              </a:ext>
            </a:extLst>
          </p:cNvPr>
          <p:cNvSpPr/>
          <p:nvPr/>
        </p:nvSpPr>
        <p:spPr>
          <a:xfrm>
            <a:off x="5244166" y="3567815"/>
            <a:ext cx="508135" cy="5563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2B853D9E-E40B-47F9-8C40-82C703D9C413}"/>
              </a:ext>
            </a:extLst>
          </p:cNvPr>
          <p:cNvSpPr/>
          <p:nvPr/>
        </p:nvSpPr>
        <p:spPr>
          <a:xfrm>
            <a:off x="5246146" y="3124925"/>
            <a:ext cx="508133" cy="442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8F1DF5EE-16F2-482E-9B19-0743596D884A}"/>
              </a:ext>
            </a:extLst>
          </p:cNvPr>
          <p:cNvSpPr/>
          <p:nvPr/>
        </p:nvSpPr>
        <p:spPr>
          <a:xfrm>
            <a:off x="5240452" y="2763011"/>
            <a:ext cx="513827" cy="3667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CD20C7EB-15EA-4D10-82BE-3EBD4DCE967D}"/>
              </a:ext>
            </a:extLst>
          </p:cNvPr>
          <p:cNvSpPr/>
          <p:nvPr/>
        </p:nvSpPr>
        <p:spPr>
          <a:xfrm>
            <a:off x="5909251" y="2648738"/>
            <a:ext cx="503183" cy="1489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317A1CC7-C848-4EEA-890E-A1716F87245A}"/>
              </a:ext>
            </a:extLst>
          </p:cNvPr>
          <p:cNvSpPr/>
          <p:nvPr/>
        </p:nvSpPr>
        <p:spPr>
          <a:xfrm>
            <a:off x="5913210" y="3703178"/>
            <a:ext cx="499224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F7E962EF-1090-4176-946A-6DED4C1E7609}"/>
              </a:ext>
            </a:extLst>
          </p:cNvPr>
          <p:cNvSpPr/>
          <p:nvPr/>
        </p:nvSpPr>
        <p:spPr>
          <a:xfrm>
            <a:off x="5911230" y="3332228"/>
            <a:ext cx="503183" cy="3709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C8E1DEE5-E8FE-4EBD-AA39-B15FA8061966}"/>
              </a:ext>
            </a:extLst>
          </p:cNvPr>
          <p:cNvSpPr/>
          <p:nvPr/>
        </p:nvSpPr>
        <p:spPr>
          <a:xfrm>
            <a:off x="5911230" y="2994903"/>
            <a:ext cx="503183" cy="3387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id="{5A09AF97-A63E-4FAB-BA49-9B38B8CA7CED}"/>
              </a:ext>
            </a:extLst>
          </p:cNvPr>
          <p:cNvSpPr/>
          <p:nvPr/>
        </p:nvSpPr>
        <p:spPr>
          <a:xfrm>
            <a:off x="6575302" y="2806449"/>
            <a:ext cx="499224" cy="13243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4E65E511-5EA0-41F0-952E-D55245CFCB97}"/>
              </a:ext>
            </a:extLst>
          </p:cNvPr>
          <p:cNvSpPr/>
          <p:nvPr/>
        </p:nvSpPr>
        <p:spPr>
          <a:xfrm>
            <a:off x="6576091" y="3695560"/>
            <a:ext cx="496457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3CE9F731-F590-48C3-89CF-9F57C61CE268}"/>
              </a:ext>
            </a:extLst>
          </p:cNvPr>
          <p:cNvSpPr/>
          <p:nvPr/>
        </p:nvSpPr>
        <p:spPr>
          <a:xfrm>
            <a:off x="6575302" y="3371137"/>
            <a:ext cx="497246" cy="319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A18CDB23-D208-479A-87C6-C290AA2870D2}"/>
              </a:ext>
            </a:extLst>
          </p:cNvPr>
          <p:cNvSpPr/>
          <p:nvPr/>
        </p:nvSpPr>
        <p:spPr>
          <a:xfrm>
            <a:off x="6576091" y="3092199"/>
            <a:ext cx="498435" cy="29239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:a16="http://schemas.microsoft.com/office/drawing/2014/main" id="{2C76A787-A8A4-460D-A4E5-6D0A69BC25A2}"/>
              </a:ext>
            </a:extLst>
          </p:cNvPr>
          <p:cNvSpPr/>
          <p:nvPr/>
        </p:nvSpPr>
        <p:spPr>
          <a:xfrm>
            <a:off x="7248278" y="2930560"/>
            <a:ext cx="503183" cy="1200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680A6A6B-F63A-47B5-82FD-0286011033F0}"/>
              </a:ext>
            </a:extLst>
          </p:cNvPr>
          <p:cNvSpPr/>
          <p:nvPr/>
        </p:nvSpPr>
        <p:spPr>
          <a:xfrm>
            <a:off x="7248278" y="3684940"/>
            <a:ext cx="503183" cy="43826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:a16="http://schemas.microsoft.com/office/drawing/2014/main" id="{E117775B-13A9-4195-984B-94802C0C8678}"/>
              </a:ext>
            </a:extLst>
          </p:cNvPr>
          <p:cNvSpPr/>
          <p:nvPr/>
        </p:nvSpPr>
        <p:spPr>
          <a:xfrm>
            <a:off x="7248278" y="3444040"/>
            <a:ext cx="503183" cy="2462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204DBAF3-9183-4DDA-862E-9FAD65BC80A8}"/>
              </a:ext>
            </a:extLst>
          </p:cNvPr>
          <p:cNvSpPr/>
          <p:nvPr/>
        </p:nvSpPr>
        <p:spPr>
          <a:xfrm>
            <a:off x="7248278" y="3172259"/>
            <a:ext cx="503183" cy="2717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11FEC2D-961E-4702-8F74-12F668B37CAD}"/>
              </a:ext>
            </a:extLst>
          </p:cNvPr>
          <p:cNvSpPr/>
          <p:nvPr/>
        </p:nvSpPr>
        <p:spPr>
          <a:xfrm>
            <a:off x="3459644" y="4710174"/>
            <a:ext cx="200025" cy="2057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0AB606-57C0-49BA-86C1-83E5F1E5979C}"/>
              </a:ext>
            </a:extLst>
          </p:cNvPr>
          <p:cNvSpPr/>
          <p:nvPr/>
        </p:nvSpPr>
        <p:spPr>
          <a:xfrm>
            <a:off x="4276167" y="4717675"/>
            <a:ext cx="200025" cy="205740"/>
          </a:xfrm>
          <a:prstGeom prst="rect">
            <a:avLst/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404338-7122-43D0-A2D4-DA78406F269B}"/>
              </a:ext>
            </a:extLst>
          </p:cNvPr>
          <p:cNvSpPr/>
          <p:nvPr/>
        </p:nvSpPr>
        <p:spPr>
          <a:xfrm>
            <a:off x="5369525" y="4717675"/>
            <a:ext cx="200025" cy="205740"/>
          </a:xfrm>
          <a:prstGeom prst="rect">
            <a:avLst/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183A9-8632-4382-98A5-B6FBB04948FE}"/>
              </a:ext>
            </a:extLst>
          </p:cNvPr>
          <p:cNvSpPr txBox="1"/>
          <p:nvPr/>
        </p:nvSpPr>
        <p:spPr>
          <a:xfrm flipH="1">
            <a:off x="2812412" y="4699487"/>
            <a:ext cx="600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LinkedIn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35D14D-676B-4389-8F4A-391E44C5BC1F}"/>
              </a:ext>
            </a:extLst>
          </p:cNvPr>
          <p:cNvSpPr txBox="1"/>
          <p:nvPr/>
        </p:nvSpPr>
        <p:spPr>
          <a:xfrm flipH="1">
            <a:off x="3700381" y="4707968"/>
            <a:ext cx="600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C81123-E03C-491F-ABE1-E856A6B88A2F}"/>
              </a:ext>
            </a:extLst>
          </p:cNvPr>
          <p:cNvSpPr txBox="1"/>
          <p:nvPr/>
        </p:nvSpPr>
        <p:spPr>
          <a:xfrm flipH="1">
            <a:off x="4510581" y="470009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SimplyHired</a:t>
            </a:r>
            <a:endParaRPr 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175952-D3B3-4F78-82E4-8A96E254D074}"/>
              </a:ext>
            </a:extLst>
          </p:cNvPr>
          <p:cNvSpPr txBox="1"/>
          <p:nvPr/>
        </p:nvSpPr>
        <p:spPr>
          <a:xfrm flipH="1">
            <a:off x="5567200" y="469948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Monster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26B487-F4B6-4A4D-8FFC-F4A732A48C7B}"/>
              </a:ext>
            </a:extLst>
          </p:cNvPr>
          <p:cNvSpPr txBox="1"/>
          <p:nvPr/>
        </p:nvSpPr>
        <p:spPr>
          <a:xfrm>
            <a:off x="1230449" y="423204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Python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ABF748-842C-4B3E-83ED-7FB6ABDED2DD}"/>
              </a:ext>
            </a:extLst>
          </p:cNvPr>
          <p:cNvSpPr txBox="1"/>
          <p:nvPr/>
        </p:nvSpPr>
        <p:spPr>
          <a:xfrm>
            <a:off x="2049734" y="4232819"/>
            <a:ext cx="24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BFAA532-1902-4E5C-8D71-F7C9BA84C7E1}"/>
              </a:ext>
            </a:extLst>
          </p:cNvPr>
          <p:cNvSpPr txBox="1"/>
          <p:nvPr/>
        </p:nvSpPr>
        <p:spPr>
          <a:xfrm>
            <a:off x="2619982" y="4248773"/>
            <a:ext cx="328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SQL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2557989-89D8-4642-A933-38BFB1473BC5}"/>
              </a:ext>
            </a:extLst>
          </p:cNvPr>
          <p:cNvSpPr txBox="1"/>
          <p:nvPr/>
        </p:nvSpPr>
        <p:spPr>
          <a:xfrm>
            <a:off x="3234135" y="4235451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Spark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4EEDB69-7D19-491A-AEC6-BDC939FAC608}"/>
              </a:ext>
            </a:extLst>
          </p:cNvPr>
          <p:cNvSpPr txBox="1"/>
          <p:nvPr/>
        </p:nvSpPr>
        <p:spPr>
          <a:xfrm>
            <a:off x="3886037" y="4248773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Hadoop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2271048-006D-47C1-94CA-8E0305C6753C}"/>
              </a:ext>
            </a:extLst>
          </p:cNvPr>
          <p:cNvSpPr txBox="1"/>
          <p:nvPr/>
        </p:nvSpPr>
        <p:spPr>
          <a:xfrm>
            <a:off x="4637381" y="4221509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Java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CF90CB-5263-4CE3-8D4D-DBB64492618E}"/>
              </a:ext>
            </a:extLst>
          </p:cNvPr>
          <p:cNvSpPr txBox="1"/>
          <p:nvPr/>
        </p:nvSpPr>
        <p:spPr>
          <a:xfrm>
            <a:off x="5308804" y="4231050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4B2446-45EB-458B-8295-A3902D12D2DF}"/>
              </a:ext>
            </a:extLst>
          </p:cNvPr>
          <p:cNvSpPr txBox="1"/>
          <p:nvPr/>
        </p:nvSpPr>
        <p:spPr>
          <a:xfrm>
            <a:off x="5915169" y="423845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Tableau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A94241-FA7F-4418-A0C3-FD2B39C3EFF1}"/>
              </a:ext>
            </a:extLst>
          </p:cNvPr>
          <p:cNvSpPr txBox="1"/>
          <p:nvPr/>
        </p:nvSpPr>
        <p:spPr>
          <a:xfrm>
            <a:off x="6655910" y="4230838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Hive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3DFEE1-23AE-46E1-B3E8-CA6779DA75DC}"/>
              </a:ext>
            </a:extLst>
          </p:cNvPr>
          <p:cNvSpPr txBox="1"/>
          <p:nvPr/>
        </p:nvSpPr>
        <p:spPr>
          <a:xfrm>
            <a:off x="7298938" y="4234695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Scala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EB785F-3418-4A0E-AF63-34A2623F43F3}"/>
              </a:ext>
            </a:extLst>
          </p:cNvPr>
          <p:cNvSpPr txBox="1"/>
          <p:nvPr/>
        </p:nvSpPr>
        <p:spPr>
          <a:xfrm rot="16200000">
            <a:off x="1087620" y="3099104"/>
            <a:ext cx="77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8564710-9C6C-4D2A-A71D-0B81E8A6D1F1}"/>
              </a:ext>
            </a:extLst>
          </p:cNvPr>
          <p:cNvSpPr/>
          <p:nvPr/>
        </p:nvSpPr>
        <p:spPr>
          <a:xfrm>
            <a:off x="860729" y="18406"/>
            <a:ext cx="83966" cy="4180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165F26-8D04-4F6A-8A93-E4BACC99B216}"/>
              </a:ext>
            </a:extLst>
          </p:cNvPr>
          <p:cNvSpPr txBox="1"/>
          <p:nvPr/>
        </p:nvSpPr>
        <p:spPr>
          <a:xfrm>
            <a:off x="502999" y="398246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CA715F2-16D2-46D2-A8D1-E8B6E7B6B133}"/>
              </a:ext>
            </a:extLst>
          </p:cNvPr>
          <p:cNvSpPr txBox="1"/>
          <p:nvPr/>
        </p:nvSpPr>
        <p:spPr>
          <a:xfrm>
            <a:off x="275392" y="37190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65F0D3-D0D1-41CD-83A7-2A2FDD5BFDBC}"/>
              </a:ext>
            </a:extLst>
          </p:cNvPr>
          <p:cNvSpPr txBox="1"/>
          <p:nvPr/>
        </p:nvSpPr>
        <p:spPr>
          <a:xfrm>
            <a:off x="269152" y="338521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4BC77B0-9198-4F3B-86EA-43F0E2CE0591}"/>
              </a:ext>
            </a:extLst>
          </p:cNvPr>
          <p:cNvSpPr txBox="1"/>
          <p:nvPr/>
        </p:nvSpPr>
        <p:spPr>
          <a:xfrm>
            <a:off x="275392" y="303167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4500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377BE4-2299-4E2B-B664-FB27D6C86924}"/>
              </a:ext>
            </a:extLst>
          </p:cNvPr>
          <p:cNvSpPr txBox="1"/>
          <p:nvPr/>
        </p:nvSpPr>
        <p:spPr>
          <a:xfrm>
            <a:off x="269152" y="26408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6000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A3D458-DCA1-4E32-AB6F-0E62C22B11D3}"/>
              </a:ext>
            </a:extLst>
          </p:cNvPr>
          <p:cNvSpPr txBox="1"/>
          <p:nvPr/>
        </p:nvSpPr>
        <p:spPr>
          <a:xfrm>
            <a:off x="231202" y="145382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10500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64A4464-0EE8-4A20-8199-A54E26998277}"/>
              </a:ext>
            </a:extLst>
          </p:cNvPr>
          <p:cNvSpPr txBox="1"/>
          <p:nvPr/>
        </p:nvSpPr>
        <p:spPr>
          <a:xfrm>
            <a:off x="279055" y="2251976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F02C79-7A6F-4550-BB36-FB82727154C3}"/>
              </a:ext>
            </a:extLst>
          </p:cNvPr>
          <p:cNvSpPr txBox="1"/>
          <p:nvPr/>
        </p:nvSpPr>
        <p:spPr>
          <a:xfrm>
            <a:off x="300603" y="185433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72D88D7-9348-40AA-AC74-59EB2EDF8C30}"/>
              </a:ext>
            </a:extLst>
          </p:cNvPr>
          <p:cNvSpPr txBox="1"/>
          <p:nvPr/>
        </p:nvSpPr>
        <p:spPr>
          <a:xfrm>
            <a:off x="233779" y="1049532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12000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72EE9FB-3841-467D-925C-9D5FB096EE0B}"/>
              </a:ext>
            </a:extLst>
          </p:cNvPr>
          <p:cNvSpPr txBox="1"/>
          <p:nvPr/>
        </p:nvSpPr>
        <p:spPr>
          <a:xfrm>
            <a:off x="218032" y="6025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13500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3378771-6DA9-41A6-B7C6-14D526C1D0CF}"/>
              </a:ext>
            </a:extLst>
          </p:cNvPr>
          <p:cNvSpPr txBox="1"/>
          <p:nvPr/>
        </p:nvSpPr>
        <p:spPr>
          <a:xfrm>
            <a:off x="206378" y="1884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15000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DC38EE-1219-40BE-B5FC-209DFF4E996A}"/>
              </a:ext>
            </a:extLst>
          </p:cNvPr>
          <p:cNvSpPr/>
          <p:nvPr/>
        </p:nvSpPr>
        <p:spPr>
          <a:xfrm>
            <a:off x="2545793" y="4717675"/>
            <a:ext cx="200025" cy="205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670A68-5A60-49F6-BC6B-00BC3A094434}"/>
              </a:ext>
            </a:extLst>
          </p:cNvPr>
          <p:cNvSpPr txBox="1"/>
          <p:nvPr/>
        </p:nvSpPr>
        <p:spPr>
          <a:xfrm>
            <a:off x="3532064" y="142098"/>
            <a:ext cx="2430474" cy="5078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Skill want top 10</a:t>
            </a:r>
          </a:p>
        </p:txBody>
      </p:sp>
    </p:spTree>
    <p:extLst>
      <p:ext uri="{BB962C8B-B14F-4D97-AF65-F5344CB8AC3E}">
        <p14:creationId xmlns:p14="http://schemas.microsoft.com/office/powerpoint/2010/main" val="11723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92E69-DF52-47AE-B661-B3A4CF30AF11}"/>
              </a:ext>
            </a:extLst>
          </p:cNvPr>
          <p:cNvSpPr/>
          <p:nvPr/>
        </p:nvSpPr>
        <p:spPr>
          <a:xfrm>
            <a:off x="6900723" y="4376057"/>
            <a:ext cx="2301333" cy="7792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39" y="2355850"/>
            <a:ext cx="55753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89" y="2483331"/>
            <a:ext cx="198120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pyth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28" y="1670084"/>
            <a:ext cx="935521" cy="9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12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62" name="Picture 14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59" y="2307867"/>
            <a:ext cx="1183330" cy="9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3520256" y="1481792"/>
            <a:ext cx="4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จากกราฟจะเห็นได้ว่า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เป็นภาษาที่นิยมอย่างมากที่สุด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BDB69-F281-4865-8F14-5409FF05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39" y="1424657"/>
            <a:ext cx="3222617" cy="1088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52439" y="2705331"/>
            <a:ext cx="8118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ภาษาเข้าใจง่าย เหมาะกับมือใหม่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เหมาะสำหรับการทำ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Science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มีเยอะ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ไม่ต่างกับภาษาโปรแกรมมิ่งอื่นเท่าไหร่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นำไปใช้ประโยชน์ได้หลากหลาย สามารถนำไปใช้ทำเว็บไซต์, เขียนบอทสั่งงานต่าง ๆ ฯลฯ เพราะฉะนั้นเอาไปเชื่อมกับระบบอื่น ๆ ได้สบาย</a:t>
            </a:r>
          </a:p>
          <a:p>
            <a:pPr marL="342900" indent="-342900" algn="thaiDist">
              <a:buFont typeface="Arial" pitchFamily="34" charset="0"/>
              <a:buChar char="•"/>
            </a:pP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8FE62D-F68D-43F4-87B2-259917744188}"/>
              </a:ext>
            </a:extLst>
          </p:cNvPr>
          <p:cNvSpPr/>
          <p:nvPr/>
        </p:nvSpPr>
        <p:spPr>
          <a:xfrm>
            <a:off x="6821130" y="4299154"/>
            <a:ext cx="2374490" cy="84434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AC084E4-7437-42D7-B1E2-38518135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2" y="1499517"/>
            <a:ext cx="1522806" cy="1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2339518" y="1775241"/>
            <a:ext cx="5915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เองก็ไม่ห่างไกลจาก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มากนักทั้งนี้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ยังเป็นภาษาหลักที่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scientist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ส่วนใหญ่เลือกใช้อีกด้วย</a:t>
            </a:r>
          </a:p>
          <a:p>
            <a:pPr algn="thaiDist"/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52439" y="2905578"/>
            <a:ext cx="8118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คำสั่งที่เป็นด้านสถิติเค้ามีในตัวแล้ว ไม่ต้องใช้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Package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เสริมดี ๆ มากมาย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Visualization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และอื่นๆ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ปัจจุบัน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สนับสนุนภาษา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เต็มที่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3428B-2409-441E-967A-3B1A75A921F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2758597" y="2387640"/>
            <a:ext cx="6078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SQL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เป็นภาษาสำหรับดึงข้อมูลจากฐานข้อมูล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Query Language)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จะไม่ได้เป็นภาษาโปรแกรมมิ่งเต็มตัว </a:t>
            </a:r>
          </a:p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Scientist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หลักๆคือ การดึงข้อมูลจาก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database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เพื่อมาวิเคราะห์หรือทำโมเดลอื่นๆต่อไป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785" y="1912610"/>
            <a:ext cx="3747896" cy="204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F006D1-33D6-49A0-B9EF-2C08ADCBCD0E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83;p32">
            <a:extLst>
              <a:ext uri="{FF2B5EF4-FFF2-40B4-BE49-F238E27FC236}">
                <a16:creationId xmlns:a16="http://schemas.microsoft.com/office/drawing/2014/main" id="{9B253FB1-7138-47B2-A12A-A62BBF30421F}"/>
              </a:ext>
            </a:extLst>
          </p:cNvPr>
          <p:cNvSpPr/>
          <p:nvPr/>
        </p:nvSpPr>
        <p:spPr>
          <a:xfrm>
            <a:off x="393545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383;p32">
            <a:extLst>
              <a:ext uri="{FF2B5EF4-FFF2-40B4-BE49-F238E27FC236}">
                <a16:creationId xmlns:a16="http://schemas.microsoft.com/office/drawing/2014/main" id="{511FE8BB-FD59-4E29-ACB7-48FFC10CEFDD}"/>
              </a:ext>
            </a:extLst>
          </p:cNvPr>
          <p:cNvSpPr/>
          <p:nvPr/>
        </p:nvSpPr>
        <p:spPr>
          <a:xfrm>
            <a:off x="407253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383;p32">
            <a:extLst>
              <a:ext uri="{FF2B5EF4-FFF2-40B4-BE49-F238E27FC236}">
                <a16:creationId xmlns:a16="http://schemas.microsoft.com/office/drawing/2014/main" id="{812C2A6F-6B65-412D-9B31-AAFB47ADB66D}"/>
              </a:ext>
            </a:extLst>
          </p:cNvPr>
          <p:cNvSpPr/>
          <p:nvPr/>
        </p:nvSpPr>
        <p:spPr>
          <a:xfrm>
            <a:off x="420977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383;p32">
            <a:extLst>
              <a:ext uri="{FF2B5EF4-FFF2-40B4-BE49-F238E27FC236}">
                <a16:creationId xmlns:a16="http://schemas.microsoft.com/office/drawing/2014/main" id="{5F6A53FC-1B48-472E-B922-88A1E8AC0640}"/>
              </a:ext>
            </a:extLst>
          </p:cNvPr>
          <p:cNvSpPr/>
          <p:nvPr/>
        </p:nvSpPr>
        <p:spPr>
          <a:xfrm>
            <a:off x="434693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383;p32">
            <a:extLst>
              <a:ext uri="{FF2B5EF4-FFF2-40B4-BE49-F238E27FC236}">
                <a16:creationId xmlns:a16="http://schemas.microsoft.com/office/drawing/2014/main" id="{DCD622D5-A887-44ED-BC47-EEAB33C20516}"/>
              </a:ext>
            </a:extLst>
          </p:cNvPr>
          <p:cNvSpPr/>
          <p:nvPr/>
        </p:nvSpPr>
        <p:spPr>
          <a:xfrm>
            <a:off x="459656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383;p32">
            <a:extLst>
              <a:ext uri="{FF2B5EF4-FFF2-40B4-BE49-F238E27FC236}">
                <a16:creationId xmlns:a16="http://schemas.microsoft.com/office/drawing/2014/main" id="{83119B08-72BE-412A-8B99-0F508ABE2302}"/>
              </a:ext>
            </a:extLst>
          </p:cNvPr>
          <p:cNvSpPr/>
          <p:nvPr/>
        </p:nvSpPr>
        <p:spPr>
          <a:xfrm>
            <a:off x="473363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383;p32">
            <a:extLst>
              <a:ext uri="{FF2B5EF4-FFF2-40B4-BE49-F238E27FC236}">
                <a16:creationId xmlns:a16="http://schemas.microsoft.com/office/drawing/2014/main" id="{809A7CBD-D3CE-4ABF-A42E-8955C420EAE0}"/>
              </a:ext>
            </a:extLst>
          </p:cNvPr>
          <p:cNvSpPr/>
          <p:nvPr/>
        </p:nvSpPr>
        <p:spPr>
          <a:xfrm>
            <a:off x="487088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383;p32">
            <a:extLst>
              <a:ext uri="{FF2B5EF4-FFF2-40B4-BE49-F238E27FC236}">
                <a16:creationId xmlns:a16="http://schemas.microsoft.com/office/drawing/2014/main" id="{62D56595-3EED-43A4-B794-A87A84C76777}"/>
              </a:ext>
            </a:extLst>
          </p:cNvPr>
          <p:cNvSpPr/>
          <p:nvPr/>
        </p:nvSpPr>
        <p:spPr>
          <a:xfrm>
            <a:off x="500804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383;p32">
            <a:extLst>
              <a:ext uri="{FF2B5EF4-FFF2-40B4-BE49-F238E27FC236}">
                <a16:creationId xmlns:a16="http://schemas.microsoft.com/office/drawing/2014/main" id="{7FC9738C-E9D6-41EA-BEE5-9DBFE82D633B}"/>
              </a:ext>
            </a:extLst>
          </p:cNvPr>
          <p:cNvSpPr/>
          <p:nvPr/>
        </p:nvSpPr>
        <p:spPr>
          <a:xfrm>
            <a:off x="526871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383;p32">
            <a:extLst>
              <a:ext uri="{FF2B5EF4-FFF2-40B4-BE49-F238E27FC236}">
                <a16:creationId xmlns:a16="http://schemas.microsoft.com/office/drawing/2014/main" id="{9A76AF19-D23A-4D3F-9B0C-06C2BFCB78E3}"/>
              </a:ext>
            </a:extLst>
          </p:cNvPr>
          <p:cNvSpPr/>
          <p:nvPr/>
        </p:nvSpPr>
        <p:spPr>
          <a:xfrm>
            <a:off x="540579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383;p32">
            <a:extLst>
              <a:ext uri="{FF2B5EF4-FFF2-40B4-BE49-F238E27FC236}">
                <a16:creationId xmlns:a16="http://schemas.microsoft.com/office/drawing/2014/main" id="{01183F5C-B09B-4F99-BFCA-51CA4965A650}"/>
              </a:ext>
            </a:extLst>
          </p:cNvPr>
          <p:cNvSpPr/>
          <p:nvPr/>
        </p:nvSpPr>
        <p:spPr>
          <a:xfrm>
            <a:off x="554303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383;p32">
            <a:extLst>
              <a:ext uri="{FF2B5EF4-FFF2-40B4-BE49-F238E27FC236}">
                <a16:creationId xmlns:a16="http://schemas.microsoft.com/office/drawing/2014/main" id="{7EAF767D-E811-44F6-843C-7236C54F717C}"/>
              </a:ext>
            </a:extLst>
          </p:cNvPr>
          <p:cNvSpPr/>
          <p:nvPr/>
        </p:nvSpPr>
        <p:spPr>
          <a:xfrm>
            <a:off x="568019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383;p32">
            <a:extLst>
              <a:ext uri="{FF2B5EF4-FFF2-40B4-BE49-F238E27FC236}">
                <a16:creationId xmlns:a16="http://schemas.microsoft.com/office/drawing/2014/main" id="{835AB514-9F80-4125-9663-5323D8B14113}"/>
              </a:ext>
            </a:extLst>
          </p:cNvPr>
          <p:cNvSpPr/>
          <p:nvPr/>
        </p:nvSpPr>
        <p:spPr>
          <a:xfrm>
            <a:off x="59087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383;p32">
            <a:extLst>
              <a:ext uri="{FF2B5EF4-FFF2-40B4-BE49-F238E27FC236}">
                <a16:creationId xmlns:a16="http://schemas.microsoft.com/office/drawing/2014/main" id="{4BC99A50-7A6A-4F1A-A870-632E08377D82}"/>
              </a:ext>
            </a:extLst>
          </p:cNvPr>
          <p:cNvSpPr/>
          <p:nvPr/>
        </p:nvSpPr>
        <p:spPr>
          <a:xfrm>
            <a:off x="60458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383;p32">
            <a:extLst>
              <a:ext uri="{FF2B5EF4-FFF2-40B4-BE49-F238E27FC236}">
                <a16:creationId xmlns:a16="http://schemas.microsoft.com/office/drawing/2014/main" id="{4746F91A-E8E4-48BF-BD25-BFDCEA1054B5}"/>
              </a:ext>
            </a:extLst>
          </p:cNvPr>
          <p:cNvSpPr/>
          <p:nvPr/>
        </p:nvSpPr>
        <p:spPr>
          <a:xfrm>
            <a:off x="61831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383;p32">
            <a:extLst>
              <a:ext uri="{FF2B5EF4-FFF2-40B4-BE49-F238E27FC236}">
                <a16:creationId xmlns:a16="http://schemas.microsoft.com/office/drawing/2014/main" id="{DE09C4B1-43B6-406D-938A-F3F89398FBDC}"/>
              </a:ext>
            </a:extLst>
          </p:cNvPr>
          <p:cNvSpPr/>
          <p:nvPr/>
        </p:nvSpPr>
        <p:spPr>
          <a:xfrm>
            <a:off x="63202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391;p33">
            <a:extLst>
              <a:ext uri="{FF2B5EF4-FFF2-40B4-BE49-F238E27FC236}">
                <a16:creationId xmlns:a16="http://schemas.microsoft.com/office/drawing/2014/main" id="{50CF18F0-E1E2-467B-9A42-8F3474F7EF4E}"/>
              </a:ext>
            </a:extLst>
          </p:cNvPr>
          <p:cNvSpPr txBox="1"/>
          <p:nvPr/>
        </p:nvSpPr>
        <p:spPr>
          <a:xfrm>
            <a:off x="38732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5" name="Google Shape;391;p33">
            <a:extLst>
              <a:ext uri="{FF2B5EF4-FFF2-40B4-BE49-F238E27FC236}">
                <a16:creationId xmlns:a16="http://schemas.microsoft.com/office/drawing/2014/main" id="{F0E65B2D-FA4B-41AE-9975-FBF6563B3405}"/>
              </a:ext>
            </a:extLst>
          </p:cNvPr>
          <p:cNvSpPr txBox="1"/>
          <p:nvPr/>
        </p:nvSpPr>
        <p:spPr>
          <a:xfrm>
            <a:off x="456666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6" name="Google Shape;391;p33">
            <a:extLst>
              <a:ext uri="{FF2B5EF4-FFF2-40B4-BE49-F238E27FC236}">
                <a16:creationId xmlns:a16="http://schemas.microsoft.com/office/drawing/2014/main" id="{AC5E21DB-9387-42FB-9752-5E6BF6B20A07}"/>
              </a:ext>
            </a:extLst>
          </p:cNvPr>
          <p:cNvSpPr txBox="1"/>
          <p:nvPr/>
        </p:nvSpPr>
        <p:spPr>
          <a:xfrm>
            <a:off x="519912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7" name="Google Shape;391;p33">
            <a:extLst>
              <a:ext uri="{FF2B5EF4-FFF2-40B4-BE49-F238E27FC236}">
                <a16:creationId xmlns:a16="http://schemas.microsoft.com/office/drawing/2014/main" id="{7E6F7DD1-9EE3-465C-A93E-6EBFCB872642}"/>
              </a:ext>
            </a:extLst>
          </p:cNvPr>
          <p:cNvSpPr txBox="1"/>
          <p:nvPr/>
        </p:nvSpPr>
        <p:spPr>
          <a:xfrm>
            <a:off x="582396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3ADD2-2496-4049-8F02-0AB12B434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89E593D3-AC27-42A4-BBAF-1975501D1B4C}"/>
              </a:ext>
            </a:extLst>
          </p:cNvPr>
          <p:cNvSpPr txBox="1">
            <a:spLocks/>
          </p:cNvSpPr>
          <p:nvPr/>
        </p:nvSpPr>
        <p:spPr>
          <a:xfrm>
            <a:off x="466701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en-US" sz="1600" b="1" dirty="0">
                <a:solidFill>
                  <a:schemeClr val="bg1"/>
                </a:solidFill>
              </a:rPr>
              <a:t>TOP10 Skill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oogle Shape;859;p44">
            <a:extLst>
              <a:ext uri="{FF2B5EF4-FFF2-40B4-BE49-F238E27FC236}">
                <a16:creationId xmlns:a16="http://schemas.microsoft.com/office/drawing/2014/main" id="{0AB84D4E-EAF0-4CAC-84B7-30232B124EB1}"/>
              </a:ext>
            </a:extLst>
          </p:cNvPr>
          <p:cNvGrpSpPr/>
          <p:nvPr/>
        </p:nvGrpSpPr>
        <p:grpSpPr>
          <a:xfrm>
            <a:off x="147483" y="235519"/>
            <a:ext cx="302342" cy="219423"/>
            <a:chOff x="3932350" y="3714775"/>
            <a:chExt cx="439650" cy="319075"/>
          </a:xfrm>
        </p:grpSpPr>
        <p:sp>
          <p:nvSpPr>
            <p:cNvPr id="5" name="Google Shape;860;p44">
              <a:extLst>
                <a:ext uri="{FF2B5EF4-FFF2-40B4-BE49-F238E27FC236}">
                  <a16:creationId xmlns:a16="http://schemas.microsoft.com/office/drawing/2014/main" id="{5127E740-0D85-4B70-809A-2C174FB9F49C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61;p44">
              <a:extLst>
                <a:ext uri="{FF2B5EF4-FFF2-40B4-BE49-F238E27FC236}">
                  <a16:creationId xmlns:a16="http://schemas.microsoft.com/office/drawing/2014/main" id="{19F8A601-2249-45CB-BA19-58740DE2B8C5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62;p44">
              <a:extLst>
                <a:ext uri="{FF2B5EF4-FFF2-40B4-BE49-F238E27FC236}">
                  <a16:creationId xmlns:a16="http://schemas.microsoft.com/office/drawing/2014/main" id="{041BCB4C-7533-45DB-9304-C6DBCA266F7C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3;p44">
              <a:extLst>
                <a:ext uri="{FF2B5EF4-FFF2-40B4-BE49-F238E27FC236}">
                  <a16:creationId xmlns:a16="http://schemas.microsoft.com/office/drawing/2014/main" id="{09BFD718-CBF9-4150-808A-55727A6F7991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4;p44">
              <a:extLst>
                <a:ext uri="{FF2B5EF4-FFF2-40B4-BE49-F238E27FC236}">
                  <a16:creationId xmlns:a16="http://schemas.microsoft.com/office/drawing/2014/main" id="{828C4F42-E37A-4723-882D-275FAD7826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383;p32">
            <a:extLst>
              <a:ext uri="{FF2B5EF4-FFF2-40B4-BE49-F238E27FC236}">
                <a16:creationId xmlns:a16="http://schemas.microsoft.com/office/drawing/2014/main" id="{52AF13BB-F5B9-42D8-B264-36D9AAA364A3}"/>
              </a:ext>
            </a:extLst>
          </p:cNvPr>
          <p:cNvSpPr/>
          <p:nvPr/>
        </p:nvSpPr>
        <p:spPr>
          <a:xfrm>
            <a:off x="129893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8AB4F6-F53B-424E-B814-E0824C39D0F9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4DEB17-876B-4B22-B3C0-E0C24C8BF9C0}"/>
              </a:ext>
            </a:extLst>
          </p:cNvPr>
          <p:cNvSpPr/>
          <p:nvPr/>
        </p:nvSpPr>
        <p:spPr>
          <a:xfrm rot="5400000">
            <a:off x="3646487" y="2054210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391;p33">
            <a:extLst>
              <a:ext uri="{FF2B5EF4-FFF2-40B4-BE49-F238E27FC236}">
                <a16:creationId xmlns:a16="http://schemas.microsoft.com/office/drawing/2014/main" id="{D45865F7-D175-485B-B47C-2FE9EAAEE0FA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3" name="Google Shape;391;p33">
            <a:extLst>
              <a:ext uri="{FF2B5EF4-FFF2-40B4-BE49-F238E27FC236}">
                <a16:creationId xmlns:a16="http://schemas.microsoft.com/office/drawing/2014/main" id="{1EB4BC68-9FA2-4403-94DB-5F9E55CC0598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4" name="Google Shape;391;p33">
            <a:extLst>
              <a:ext uri="{FF2B5EF4-FFF2-40B4-BE49-F238E27FC236}">
                <a16:creationId xmlns:a16="http://schemas.microsoft.com/office/drawing/2014/main" id="{FB73777B-C389-4187-895C-BA4DDB7B75F0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5" name="Google Shape;391;p33">
            <a:extLst>
              <a:ext uri="{FF2B5EF4-FFF2-40B4-BE49-F238E27FC236}">
                <a16:creationId xmlns:a16="http://schemas.microsoft.com/office/drawing/2014/main" id="{EF978CE5-73A5-4ED4-9605-E38F6BEAD18A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E4BE4F4B-84C3-44F7-9158-F5B57B0C3A04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CD28CCAC-B903-43B8-AA90-A8553E79900A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8" name="Google Shape;391;p33">
            <a:extLst>
              <a:ext uri="{FF2B5EF4-FFF2-40B4-BE49-F238E27FC236}">
                <a16:creationId xmlns:a16="http://schemas.microsoft.com/office/drawing/2014/main" id="{7257F9AF-DC65-46EB-965F-02DABAC57B9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1E715CB5-B230-4D3B-93A8-0DF3E1DC14F6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02948ACC-46A9-425A-8F0B-B25CABDCDD0F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B15A5DF6-6FE3-4F36-843F-A7E8246F93AB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9FB6900F-364C-4B07-A070-44431E5DB2FB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2FA4528F-3588-4B52-B200-96305402DF1A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2738AFE7-D07C-4B6C-A670-6097B6E921AE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12D70535-E025-427D-8231-0956384CD8CB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9DAE00ED-845A-4079-BC3B-93A850E24C98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83;p32">
            <a:extLst>
              <a:ext uri="{FF2B5EF4-FFF2-40B4-BE49-F238E27FC236}">
                <a16:creationId xmlns:a16="http://schemas.microsoft.com/office/drawing/2014/main" id="{E93F8140-900E-457F-805B-56AA2DA4C018}"/>
              </a:ext>
            </a:extLst>
          </p:cNvPr>
          <p:cNvSpPr/>
          <p:nvPr/>
        </p:nvSpPr>
        <p:spPr>
          <a:xfrm>
            <a:off x="143601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383;p32">
            <a:extLst>
              <a:ext uri="{FF2B5EF4-FFF2-40B4-BE49-F238E27FC236}">
                <a16:creationId xmlns:a16="http://schemas.microsoft.com/office/drawing/2014/main" id="{1BAE06B8-D148-4DE1-83C9-03B3F10FB278}"/>
              </a:ext>
            </a:extLst>
          </p:cNvPr>
          <p:cNvSpPr/>
          <p:nvPr/>
        </p:nvSpPr>
        <p:spPr>
          <a:xfrm>
            <a:off x="157325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383;p32">
            <a:extLst>
              <a:ext uri="{FF2B5EF4-FFF2-40B4-BE49-F238E27FC236}">
                <a16:creationId xmlns:a16="http://schemas.microsoft.com/office/drawing/2014/main" id="{467EF7C4-F6EC-42E8-8C68-D10D2C51C869}"/>
              </a:ext>
            </a:extLst>
          </p:cNvPr>
          <p:cNvSpPr/>
          <p:nvPr/>
        </p:nvSpPr>
        <p:spPr>
          <a:xfrm>
            <a:off x="171041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383;p32">
            <a:extLst>
              <a:ext uri="{FF2B5EF4-FFF2-40B4-BE49-F238E27FC236}">
                <a16:creationId xmlns:a16="http://schemas.microsoft.com/office/drawing/2014/main" id="{DD65CB8C-9CCE-4CBC-9BE3-DE0345DA2CAD}"/>
              </a:ext>
            </a:extLst>
          </p:cNvPr>
          <p:cNvSpPr/>
          <p:nvPr/>
        </p:nvSpPr>
        <p:spPr>
          <a:xfrm>
            <a:off x="196004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383;p32">
            <a:extLst>
              <a:ext uri="{FF2B5EF4-FFF2-40B4-BE49-F238E27FC236}">
                <a16:creationId xmlns:a16="http://schemas.microsoft.com/office/drawing/2014/main" id="{91001F3B-2594-41CA-9BA4-022616E8D3D0}"/>
              </a:ext>
            </a:extLst>
          </p:cNvPr>
          <p:cNvSpPr/>
          <p:nvPr/>
        </p:nvSpPr>
        <p:spPr>
          <a:xfrm>
            <a:off x="209711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383;p32">
            <a:extLst>
              <a:ext uri="{FF2B5EF4-FFF2-40B4-BE49-F238E27FC236}">
                <a16:creationId xmlns:a16="http://schemas.microsoft.com/office/drawing/2014/main" id="{C5E3C1E4-F032-47BA-A7B4-84853A08E419}"/>
              </a:ext>
            </a:extLst>
          </p:cNvPr>
          <p:cNvSpPr/>
          <p:nvPr/>
        </p:nvSpPr>
        <p:spPr>
          <a:xfrm>
            <a:off x="223436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383;p32">
            <a:extLst>
              <a:ext uri="{FF2B5EF4-FFF2-40B4-BE49-F238E27FC236}">
                <a16:creationId xmlns:a16="http://schemas.microsoft.com/office/drawing/2014/main" id="{AAE65DCC-C9D2-4C8A-93BD-C72646135308}"/>
              </a:ext>
            </a:extLst>
          </p:cNvPr>
          <p:cNvSpPr/>
          <p:nvPr/>
        </p:nvSpPr>
        <p:spPr>
          <a:xfrm>
            <a:off x="237152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383;p32">
            <a:extLst>
              <a:ext uri="{FF2B5EF4-FFF2-40B4-BE49-F238E27FC236}">
                <a16:creationId xmlns:a16="http://schemas.microsoft.com/office/drawing/2014/main" id="{5B3FA968-CEEB-451B-B48D-027BA666343B}"/>
              </a:ext>
            </a:extLst>
          </p:cNvPr>
          <p:cNvSpPr/>
          <p:nvPr/>
        </p:nvSpPr>
        <p:spPr>
          <a:xfrm>
            <a:off x="26321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383;p32">
            <a:extLst>
              <a:ext uri="{FF2B5EF4-FFF2-40B4-BE49-F238E27FC236}">
                <a16:creationId xmlns:a16="http://schemas.microsoft.com/office/drawing/2014/main" id="{2016762C-F911-45D1-845C-B18CFE143F02}"/>
              </a:ext>
            </a:extLst>
          </p:cNvPr>
          <p:cNvSpPr/>
          <p:nvPr/>
        </p:nvSpPr>
        <p:spPr>
          <a:xfrm>
            <a:off x="27692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383;p32">
            <a:extLst>
              <a:ext uri="{FF2B5EF4-FFF2-40B4-BE49-F238E27FC236}">
                <a16:creationId xmlns:a16="http://schemas.microsoft.com/office/drawing/2014/main" id="{C577A6B6-176D-4E05-B85D-589230C5FFA8}"/>
              </a:ext>
            </a:extLst>
          </p:cNvPr>
          <p:cNvSpPr/>
          <p:nvPr/>
        </p:nvSpPr>
        <p:spPr>
          <a:xfrm>
            <a:off x="29065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383;p32">
            <a:extLst>
              <a:ext uri="{FF2B5EF4-FFF2-40B4-BE49-F238E27FC236}">
                <a16:creationId xmlns:a16="http://schemas.microsoft.com/office/drawing/2014/main" id="{FB432374-2367-4ECA-88F2-BD4B6A2AAE35}"/>
              </a:ext>
            </a:extLst>
          </p:cNvPr>
          <p:cNvSpPr/>
          <p:nvPr/>
        </p:nvSpPr>
        <p:spPr>
          <a:xfrm>
            <a:off x="30436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383;p32">
            <a:extLst>
              <a:ext uri="{FF2B5EF4-FFF2-40B4-BE49-F238E27FC236}">
                <a16:creationId xmlns:a16="http://schemas.microsoft.com/office/drawing/2014/main" id="{D313728A-AE6C-4598-8F9E-F0629990FB38}"/>
              </a:ext>
            </a:extLst>
          </p:cNvPr>
          <p:cNvSpPr/>
          <p:nvPr/>
        </p:nvSpPr>
        <p:spPr>
          <a:xfrm>
            <a:off x="327227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383;p32">
            <a:extLst>
              <a:ext uri="{FF2B5EF4-FFF2-40B4-BE49-F238E27FC236}">
                <a16:creationId xmlns:a16="http://schemas.microsoft.com/office/drawing/2014/main" id="{EDFB2583-96DA-4A3A-A4A0-2B3BB61BE6FF}"/>
              </a:ext>
            </a:extLst>
          </p:cNvPr>
          <p:cNvSpPr/>
          <p:nvPr/>
        </p:nvSpPr>
        <p:spPr>
          <a:xfrm>
            <a:off x="340935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383;p32">
            <a:extLst>
              <a:ext uri="{FF2B5EF4-FFF2-40B4-BE49-F238E27FC236}">
                <a16:creationId xmlns:a16="http://schemas.microsoft.com/office/drawing/2014/main" id="{F05B1F2C-2B0C-42AC-93D9-5C1A05514ED9}"/>
              </a:ext>
            </a:extLst>
          </p:cNvPr>
          <p:cNvSpPr/>
          <p:nvPr/>
        </p:nvSpPr>
        <p:spPr>
          <a:xfrm>
            <a:off x="354659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383;p32">
            <a:extLst>
              <a:ext uri="{FF2B5EF4-FFF2-40B4-BE49-F238E27FC236}">
                <a16:creationId xmlns:a16="http://schemas.microsoft.com/office/drawing/2014/main" id="{FE60E031-3664-4092-9235-7E10A43B0D26}"/>
              </a:ext>
            </a:extLst>
          </p:cNvPr>
          <p:cNvSpPr/>
          <p:nvPr/>
        </p:nvSpPr>
        <p:spPr>
          <a:xfrm>
            <a:off x="368375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A93D0A-6516-40C2-8BBA-9D7AA5BFD66B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65D38AF-B2E2-45E9-A960-5D4D19662B64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52D2A0-2A44-4643-9D03-543CB708D080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6CAAB93-BC43-411F-BEA2-047FFC760C25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10C6D6C-5339-4EC6-AA7F-FB4FC6B5B69C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0282AF9-21EF-4ABB-B009-4587E0AA9391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BDD8D17-340C-4505-B3AF-A14C6C2DF00B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771BEA0-0680-4972-B5C2-E902EF9D4F95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B104AB-7312-495D-9B45-C682FD1A124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ABC914-CE52-42D1-A249-EAE84737BEC1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F99303-C462-4870-AA9D-45CD0E5D81C4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9C17C02-2263-4FE1-8EEA-8449FC121D8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34A891B-2969-47B7-B5CE-545290FDEFCC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6426D96-6D80-4200-9A59-39349E1F1CC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01E311-D6C1-4706-883A-5DE193664C3C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391;p33">
            <a:extLst>
              <a:ext uri="{FF2B5EF4-FFF2-40B4-BE49-F238E27FC236}">
                <a16:creationId xmlns:a16="http://schemas.microsoft.com/office/drawing/2014/main" id="{7EA440AB-A5BC-40A9-B199-FD53768AFD61}"/>
              </a:ext>
            </a:extLst>
          </p:cNvPr>
          <p:cNvSpPr txBox="1"/>
          <p:nvPr/>
        </p:nvSpPr>
        <p:spPr>
          <a:xfrm>
            <a:off x="123672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5" name="Google Shape;391;p33">
            <a:extLst>
              <a:ext uri="{FF2B5EF4-FFF2-40B4-BE49-F238E27FC236}">
                <a16:creationId xmlns:a16="http://schemas.microsoft.com/office/drawing/2014/main" id="{9AAEF6F5-1DFA-4351-B2D4-FDDA41273A5C}"/>
              </a:ext>
            </a:extLst>
          </p:cNvPr>
          <p:cNvSpPr txBox="1"/>
          <p:nvPr/>
        </p:nvSpPr>
        <p:spPr>
          <a:xfrm>
            <a:off x="19301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6" name="Google Shape;391;p33">
            <a:extLst>
              <a:ext uri="{FF2B5EF4-FFF2-40B4-BE49-F238E27FC236}">
                <a16:creationId xmlns:a16="http://schemas.microsoft.com/office/drawing/2014/main" id="{F1CC3BE5-5A6F-4833-8F72-930E831D3C30}"/>
              </a:ext>
            </a:extLst>
          </p:cNvPr>
          <p:cNvSpPr txBox="1"/>
          <p:nvPr/>
        </p:nvSpPr>
        <p:spPr>
          <a:xfrm>
            <a:off x="256260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7" name="Google Shape;391;p33">
            <a:extLst>
              <a:ext uri="{FF2B5EF4-FFF2-40B4-BE49-F238E27FC236}">
                <a16:creationId xmlns:a16="http://schemas.microsoft.com/office/drawing/2014/main" id="{500116CF-32CB-4516-9EDA-B0EB8319DC91}"/>
              </a:ext>
            </a:extLst>
          </p:cNvPr>
          <p:cNvSpPr txBox="1"/>
          <p:nvPr/>
        </p:nvSpPr>
        <p:spPr>
          <a:xfrm>
            <a:off x="318744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852EEF-91D5-4F4B-9E84-81EC8402AE61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7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AF4C3-1C42-4893-8567-971D425AB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2BA28B3-BB52-48E8-BED6-0F9E8B4B77E4}"/>
              </a:ext>
            </a:extLst>
          </p:cNvPr>
          <p:cNvSpPr txBox="1">
            <a:spLocks/>
          </p:cNvSpPr>
          <p:nvPr/>
        </p:nvSpPr>
        <p:spPr>
          <a:xfrm>
            <a:off x="132737" y="-49007"/>
            <a:ext cx="239661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b="1" dirty="0">
                <a:solidFill>
                  <a:schemeClr val="bg1"/>
                </a:solidFill>
              </a:rPr>
              <a:t>ภาษา </a:t>
            </a:r>
            <a:r>
              <a: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Programming</a:t>
            </a:r>
            <a:endParaRPr lang="en-US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E512B-AEE8-4B6B-BC5D-9C4E5E6948AA}"/>
              </a:ext>
            </a:extLst>
          </p:cNvPr>
          <p:cNvSpPr txBox="1"/>
          <p:nvPr/>
        </p:nvSpPr>
        <p:spPr>
          <a:xfrm>
            <a:off x="2263390" y="826586"/>
            <a:ext cx="60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Python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สุดยอดโปรแกรมมิ่ง เนื่องจากการใช้งานที่ง่าย ทำให้ดีบั๊กได้อย่างรวดเร็วและง่ายดาย มีการนำมาใช้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กับการทำงานได้อย่างรวดเร็ว หรือแม้แต่การผสานโค้ดเข้ากับโค้ดตัวอื่นๆ ได้อย่างต่อเนื่อง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CC5EB-4338-46D0-A79B-CEA250CBD6C1}"/>
              </a:ext>
            </a:extLst>
          </p:cNvPr>
          <p:cNvSpPr txBox="1"/>
          <p:nvPr/>
        </p:nvSpPr>
        <p:spPr>
          <a:xfrm>
            <a:off x="331837" y="1916865"/>
            <a:ext cx="540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R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เป็นภาษาคอมพิวเตอร์ภาษาหนึ่งที่เป็นที่ใช้คำนวณทาง โดยการทำงานของ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ที่นิยมเนื่องจากมี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en-US" sz="1600" dirty="0">
                <a:latin typeface="TH SarabunPSK" panose="020B0500040200020003" pitchFamily="34" charset="-34"/>
                <a:cs typeface="+mj-cs"/>
              </a:rPr>
              <a:t>built-in function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ทางด้านสถิตที่มีปริมาณมาก รวมถึง สถิติที่ใช้ในการวิเคราะห์ข้อมูลขนาดใหญ่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และ มีความสามารถแสดงผลการทำงานในรูปแบบกราฟ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DAF95-C4F1-4FF1-AC47-19F5EDA1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867256"/>
            <a:ext cx="1730934" cy="584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5F6BB-8191-4FBA-8028-05617F0F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74" y="1862109"/>
            <a:ext cx="1407999" cy="108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AB7A0-C2CA-4B40-83E0-069B4D38C4BF}"/>
              </a:ext>
            </a:extLst>
          </p:cNvPr>
          <p:cNvSpPr txBox="1"/>
          <p:nvPr/>
        </p:nvSpPr>
        <p:spPr>
          <a:xfrm>
            <a:off x="2356057" y="3310963"/>
            <a:ext cx="549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+mj-cs"/>
              </a:rPr>
              <a:t>ภาษา </a:t>
            </a:r>
            <a:r>
              <a:rPr lang="en-US" sz="1600" b="1" dirty="0">
                <a:latin typeface="TH SarabunPSK" panose="020B0500040200020003" pitchFamily="34" charset="-34"/>
                <a:cs typeface="+mj-cs"/>
              </a:rPr>
              <a:t>SQL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ย่อมาจาก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Structured Query Language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  เป็นภาษามาตรฐานในการเข้าถึง ฐานข้อมูล ในการทำการดึงข้อมูล (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Retrieve Data)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จากฐานข้อมูล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6903DD-E23B-48CD-BE90-70C5F5C7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58" y="3277574"/>
            <a:ext cx="1611289" cy="73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5225B2-68C3-40D5-BD08-54DC2E8136C4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9050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Scientist ?</a:t>
            </a:r>
            <a:endParaRPr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4" y="574117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09" name="Google Shape;209;p12"/>
          <p:cNvSpPr txBox="1"/>
          <p:nvPr/>
        </p:nvSpPr>
        <p:spPr>
          <a:xfrm>
            <a:off x="486100" y="1840513"/>
            <a:ext cx="8173751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400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คือ ผู้ที่เข้ามาจัดการข้อมูลขนาดใหญ่เพื่อทำให้ข้อมูลเหล่านี้สามารถนำไปใช้ต่อยอดได้ไม่ว่าจะเป็นการต่อยอดทางธุรกิจเพื่อสร้างสินค้าและบริการให้เข้าถึงกลุ่มผู้บริโภคได้มากขึ้น </a:t>
            </a:r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76" y="2850613"/>
            <a:ext cx="3179226" cy="2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251" y="121450"/>
            <a:ext cx="1640600" cy="16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F53ADF-B7A9-4336-82B6-303119B972A6}"/>
              </a:ext>
            </a:extLst>
          </p:cNvPr>
          <p:cNvSpPr/>
          <p:nvPr/>
        </p:nvSpPr>
        <p:spPr>
          <a:xfrm>
            <a:off x="6681020" y="3679723"/>
            <a:ext cx="2514600" cy="146377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2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D15758-8B63-4091-9A84-DD1206E44387}"/>
              </a:ext>
            </a:extLst>
          </p:cNvPr>
          <p:cNvGrpSpPr/>
          <p:nvPr/>
        </p:nvGrpSpPr>
        <p:grpSpPr>
          <a:xfrm>
            <a:off x="1735263" y="1051757"/>
            <a:ext cx="1287780" cy="1256897"/>
            <a:chOff x="3653662" y="544895"/>
            <a:chExt cx="1717040" cy="1675863"/>
          </a:xfrm>
        </p:grpSpPr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218D32F4-9022-49CC-86B8-EED941D06476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FB81BA-AB28-49BC-A5B1-F67F05BFA386}"/>
                </a:ext>
              </a:extLst>
            </p:cNvPr>
            <p:cNvSpPr/>
            <p:nvPr/>
          </p:nvSpPr>
          <p:spPr>
            <a:xfrm>
              <a:off x="3653662" y="134058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47791E-A249-4B40-BBBE-47BBF4C02EC3}"/>
              </a:ext>
            </a:extLst>
          </p:cNvPr>
          <p:cNvGrpSpPr/>
          <p:nvPr/>
        </p:nvGrpSpPr>
        <p:grpSpPr>
          <a:xfrm>
            <a:off x="3889626" y="1058974"/>
            <a:ext cx="1287780" cy="1254212"/>
            <a:chOff x="3653662" y="544895"/>
            <a:chExt cx="1717040" cy="1672283"/>
          </a:xfrm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E5DBCC4F-738A-484E-AB28-7EABA8FA694F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8A04B4-9A0D-4B7F-8838-A7926D1B2334}"/>
                </a:ext>
              </a:extLst>
            </p:cNvPr>
            <p:cNvSpPr/>
            <p:nvPr/>
          </p:nvSpPr>
          <p:spPr>
            <a:xfrm>
              <a:off x="3653662" y="133700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ECDA7-32EC-455F-90EB-B8064470FF5B}"/>
              </a:ext>
            </a:extLst>
          </p:cNvPr>
          <p:cNvGrpSpPr/>
          <p:nvPr/>
        </p:nvGrpSpPr>
        <p:grpSpPr>
          <a:xfrm>
            <a:off x="5773007" y="1056166"/>
            <a:ext cx="1287780" cy="1254554"/>
            <a:chOff x="3653662" y="544895"/>
            <a:chExt cx="1717040" cy="1672739"/>
          </a:xfrm>
        </p:grpSpPr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F0582546-19FC-466D-8124-F559858C9D51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B304C8-EA1F-43F7-81AF-9B83002A83DF}"/>
                </a:ext>
              </a:extLst>
            </p:cNvPr>
            <p:cNvSpPr/>
            <p:nvPr/>
          </p:nvSpPr>
          <p:spPr>
            <a:xfrm>
              <a:off x="3653662" y="1337459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7E1380-2E37-43EE-96B3-E3E082F5EB1C}"/>
              </a:ext>
            </a:extLst>
          </p:cNvPr>
          <p:cNvGrpSpPr/>
          <p:nvPr/>
        </p:nvGrpSpPr>
        <p:grpSpPr>
          <a:xfrm>
            <a:off x="1735263" y="2571751"/>
            <a:ext cx="1287780" cy="1249680"/>
            <a:chOff x="3653662" y="544895"/>
            <a:chExt cx="1717040" cy="1666240"/>
          </a:xfrm>
        </p:grpSpPr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B90A3299-7606-43E2-847E-DAD4D5020A75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581F7D-804B-4F05-9292-BFEEC13B8154}"/>
                </a:ext>
              </a:extLst>
            </p:cNvPr>
            <p:cNvSpPr/>
            <p:nvPr/>
          </p:nvSpPr>
          <p:spPr>
            <a:xfrm>
              <a:off x="3653662" y="1324067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0D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C302C4-AA46-4BDB-AD21-91A2F528E5FD}"/>
              </a:ext>
            </a:extLst>
          </p:cNvPr>
          <p:cNvGrpSpPr/>
          <p:nvPr/>
        </p:nvGrpSpPr>
        <p:grpSpPr>
          <a:xfrm>
            <a:off x="3889626" y="2571751"/>
            <a:ext cx="1287780" cy="1249680"/>
            <a:chOff x="3653662" y="544895"/>
            <a:chExt cx="1717040" cy="1666240"/>
          </a:xfrm>
        </p:grpSpPr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59505AE3-F537-49FC-AA8C-A1D36DCA0F44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E5303E-D6A8-446F-9A81-73B5EE0A59FE}"/>
                </a:ext>
              </a:extLst>
            </p:cNvPr>
            <p:cNvSpPr/>
            <p:nvPr/>
          </p:nvSpPr>
          <p:spPr>
            <a:xfrm>
              <a:off x="3653662" y="1324066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DE8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14A6BE-3ED1-48EF-89C2-84AD5C8F8318}"/>
              </a:ext>
            </a:extLst>
          </p:cNvPr>
          <p:cNvGrpSpPr/>
          <p:nvPr/>
        </p:nvGrpSpPr>
        <p:grpSpPr>
          <a:xfrm>
            <a:off x="5773007" y="2571751"/>
            <a:ext cx="1287780" cy="1249680"/>
            <a:chOff x="3653662" y="544895"/>
            <a:chExt cx="1717040" cy="166624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0921F51A-B6CF-4A0F-B513-B4C06134B8FC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3CDD1F-6EBA-4C80-AD1F-8F151CFF1D53}"/>
                </a:ext>
              </a:extLst>
            </p:cNvPr>
            <p:cNvSpPr/>
            <p:nvPr/>
          </p:nvSpPr>
          <p:spPr>
            <a:xfrm>
              <a:off x="3653662" y="1324064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964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8FA5C-0278-43A7-B940-6F92DEEE120C}"/>
              </a:ext>
            </a:extLst>
          </p:cNvPr>
          <p:cNvGrpSpPr/>
          <p:nvPr/>
        </p:nvGrpSpPr>
        <p:grpSpPr>
          <a:xfrm>
            <a:off x="1714973" y="4084527"/>
            <a:ext cx="1287780" cy="1254392"/>
            <a:chOff x="3653662" y="544895"/>
            <a:chExt cx="1717040" cy="1672523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77B66E54-1A19-4893-AB4C-3024F9ABFFE8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62A0FD-6590-47F2-80B4-C39212DA99E3}"/>
                </a:ext>
              </a:extLst>
            </p:cNvPr>
            <p:cNvSpPr/>
            <p:nvPr/>
          </p:nvSpPr>
          <p:spPr>
            <a:xfrm>
              <a:off x="3653662" y="133724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1FB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9BD557-25CF-4542-A15C-577067E9AF6F}"/>
              </a:ext>
            </a:extLst>
          </p:cNvPr>
          <p:cNvGrpSpPr/>
          <p:nvPr/>
        </p:nvGrpSpPr>
        <p:grpSpPr>
          <a:xfrm>
            <a:off x="3965826" y="4084527"/>
            <a:ext cx="1287780" cy="1254391"/>
            <a:chOff x="3653662" y="544895"/>
            <a:chExt cx="1717040" cy="1672522"/>
          </a:xfrm>
        </p:grpSpPr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3603D1A9-7895-4499-87CB-335F0196C393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1CFD68A-12EF-4B79-B7CE-B63F35C8AEB6}"/>
                </a:ext>
              </a:extLst>
            </p:cNvPr>
            <p:cNvSpPr/>
            <p:nvPr/>
          </p:nvSpPr>
          <p:spPr>
            <a:xfrm>
              <a:off x="3653662" y="1337242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6B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5E9AD2-2D67-4EE8-A344-6CC7FB440855}"/>
              </a:ext>
            </a:extLst>
          </p:cNvPr>
          <p:cNvGrpSpPr/>
          <p:nvPr/>
        </p:nvGrpSpPr>
        <p:grpSpPr>
          <a:xfrm>
            <a:off x="5738333" y="4084527"/>
            <a:ext cx="1287780" cy="1254391"/>
            <a:chOff x="3653662" y="544895"/>
            <a:chExt cx="1717040" cy="1672521"/>
          </a:xfrm>
        </p:grpSpPr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F1E75332-0F97-4B30-946B-BF097048322A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E05BCBB-1E99-4876-B1DF-F480E43D3231}"/>
                </a:ext>
              </a:extLst>
            </p:cNvPr>
            <p:cNvSpPr/>
            <p:nvPr/>
          </p:nvSpPr>
          <p:spPr>
            <a:xfrm>
              <a:off x="3653662" y="1337240"/>
              <a:ext cx="1717040" cy="880176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569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142EDF-ED2F-44C7-B4BF-3F063147392C}"/>
              </a:ext>
            </a:extLst>
          </p:cNvPr>
          <p:cNvSpPr/>
          <p:nvPr/>
        </p:nvSpPr>
        <p:spPr>
          <a:xfrm>
            <a:off x="664702" y="4654585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2019D-DD72-4341-A94E-71D9424F30FE}"/>
              </a:ext>
            </a:extLst>
          </p:cNvPr>
          <p:cNvSpPr/>
          <p:nvPr/>
        </p:nvSpPr>
        <p:spPr>
          <a:xfrm>
            <a:off x="243840" y="164773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5DDFBD-AD45-4303-8CBF-FE1D2A6C31B7}"/>
              </a:ext>
            </a:extLst>
          </p:cNvPr>
          <p:cNvSpPr/>
          <p:nvPr/>
        </p:nvSpPr>
        <p:spPr>
          <a:xfrm>
            <a:off x="716280" y="314577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498D5-D84E-42D0-B724-E681B1D071D5}"/>
              </a:ext>
            </a:extLst>
          </p:cNvPr>
          <p:cNvSpPr txBox="1"/>
          <p:nvPr/>
        </p:nvSpPr>
        <p:spPr>
          <a:xfrm>
            <a:off x="2194181" y="40469"/>
            <a:ext cx="540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800" kern="1200" dirty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Top data visualization libraries or tool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A0292C-9411-46AC-8888-E410640B1011}"/>
              </a:ext>
            </a:extLst>
          </p:cNvPr>
          <p:cNvSpPr txBox="1"/>
          <p:nvPr/>
        </p:nvSpPr>
        <p:spPr>
          <a:xfrm>
            <a:off x="1714973" y="169078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3A5684-04BE-49D3-AAFD-2A889F999CFF}"/>
              </a:ext>
            </a:extLst>
          </p:cNvPr>
          <p:cNvSpPr txBox="1"/>
          <p:nvPr/>
        </p:nvSpPr>
        <p:spPr>
          <a:xfrm>
            <a:off x="2804716" y="167659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B07050-B8DC-4246-8335-19C3F49C5A6B}"/>
              </a:ext>
            </a:extLst>
          </p:cNvPr>
          <p:cNvSpPr txBox="1"/>
          <p:nvPr/>
        </p:nvSpPr>
        <p:spPr>
          <a:xfrm>
            <a:off x="5669492" y="470885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ACBC43-CCCB-4F6E-A2AE-DBD5BBA300BA}"/>
              </a:ext>
            </a:extLst>
          </p:cNvPr>
          <p:cNvSpPr txBox="1"/>
          <p:nvPr/>
        </p:nvSpPr>
        <p:spPr>
          <a:xfrm>
            <a:off x="3889626" y="470936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892373-BD60-4C6D-8C67-AF25984964F6}"/>
              </a:ext>
            </a:extLst>
          </p:cNvPr>
          <p:cNvSpPr txBox="1"/>
          <p:nvPr/>
        </p:nvSpPr>
        <p:spPr>
          <a:xfrm>
            <a:off x="1706978" y="467206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FC718-8DEE-4E9E-B339-2EA6053BC5F6}"/>
              </a:ext>
            </a:extLst>
          </p:cNvPr>
          <p:cNvSpPr txBox="1"/>
          <p:nvPr/>
        </p:nvSpPr>
        <p:spPr>
          <a:xfrm>
            <a:off x="5738333" y="313754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B459BD-5B00-4893-AA0D-1EB6324315BF}"/>
              </a:ext>
            </a:extLst>
          </p:cNvPr>
          <p:cNvSpPr txBox="1"/>
          <p:nvPr/>
        </p:nvSpPr>
        <p:spPr>
          <a:xfrm>
            <a:off x="3835017" y="315928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C773F2-F313-42C5-88CD-B54E7160EB44}"/>
              </a:ext>
            </a:extLst>
          </p:cNvPr>
          <p:cNvSpPr txBox="1"/>
          <p:nvPr/>
        </p:nvSpPr>
        <p:spPr>
          <a:xfrm>
            <a:off x="5746346" y="167659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356336-A6EA-4D1F-96F2-01C10B565BAB}"/>
              </a:ext>
            </a:extLst>
          </p:cNvPr>
          <p:cNvSpPr txBox="1"/>
          <p:nvPr/>
        </p:nvSpPr>
        <p:spPr>
          <a:xfrm>
            <a:off x="3842462" y="165975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ECE43B-D651-4711-B202-2290C09B57B4}"/>
              </a:ext>
            </a:extLst>
          </p:cNvPr>
          <p:cNvSpPr txBox="1"/>
          <p:nvPr/>
        </p:nvSpPr>
        <p:spPr>
          <a:xfrm>
            <a:off x="1714973" y="319701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6C3814-96DC-46CC-9465-992E18C38011}"/>
              </a:ext>
            </a:extLst>
          </p:cNvPr>
          <p:cNvSpPr txBox="1"/>
          <p:nvPr/>
        </p:nvSpPr>
        <p:spPr>
          <a:xfrm>
            <a:off x="5005363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7B603C-4129-4344-9FBA-64F44BA480CC}"/>
              </a:ext>
            </a:extLst>
          </p:cNvPr>
          <p:cNvSpPr txBox="1"/>
          <p:nvPr/>
        </p:nvSpPr>
        <p:spPr>
          <a:xfrm>
            <a:off x="2775331" y="46661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3CB71-DCC8-445E-BD7D-5E462F0696F7}"/>
              </a:ext>
            </a:extLst>
          </p:cNvPr>
          <p:cNvSpPr txBox="1"/>
          <p:nvPr/>
        </p:nvSpPr>
        <p:spPr>
          <a:xfrm>
            <a:off x="6854070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44F9F3-7E8A-40F3-AF78-77255B64EA93}"/>
              </a:ext>
            </a:extLst>
          </p:cNvPr>
          <p:cNvSpPr txBox="1"/>
          <p:nvPr/>
        </p:nvSpPr>
        <p:spPr>
          <a:xfrm>
            <a:off x="4964775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4FF97-9B0C-4C81-A42F-7220A753D84B}"/>
              </a:ext>
            </a:extLst>
          </p:cNvPr>
          <p:cNvSpPr txBox="1"/>
          <p:nvPr/>
        </p:nvSpPr>
        <p:spPr>
          <a:xfrm>
            <a:off x="2792451" y="319701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3E85FC-69EE-4329-9E44-8BAC5DB19A72}"/>
              </a:ext>
            </a:extLst>
          </p:cNvPr>
          <p:cNvSpPr txBox="1"/>
          <p:nvPr/>
        </p:nvSpPr>
        <p:spPr>
          <a:xfrm>
            <a:off x="6868667" y="166383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922A3-E61E-411C-A7BA-8F474DD0BD03}"/>
              </a:ext>
            </a:extLst>
          </p:cNvPr>
          <p:cNvSpPr txBox="1"/>
          <p:nvPr/>
        </p:nvSpPr>
        <p:spPr>
          <a:xfrm>
            <a:off x="4964775" y="166441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4BA82F-94EC-4249-96E5-DC048B232601}"/>
              </a:ext>
            </a:extLst>
          </p:cNvPr>
          <p:cNvSpPr txBox="1"/>
          <p:nvPr/>
        </p:nvSpPr>
        <p:spPr>
          <a:xfrm>
            <a:off x="6775047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2059E-68C3-4025-A408-8EFE198ED790}"/>
              </a:ext>
            </a:extLst>
          </p:cNvPr>
          <p:cNvSpPr txBox="1"/>
          <p:nvPr/>
        </p:nvSpPr>
        <p:spPr>
          <a:xfrm>
            <a:off x="2209115" y="15212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79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EFC60F-F501-4FBC-8AEF-1D63118DDF67}"/>
              </a:ext>
            </a:extLst>
          </p:cNvPr>
          <p:cNvSpPr/>
          <p:nvPr/>
        </p:nvSpPr>
        <p:spPr>
          <a:xfrm>
            <a:off x="6261648" y="1481145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33B093-B2A7-483C-AD97-18B8344F158C}"/>
              </a:ext>
            </a:extLst>
          </p:cNvPr>
          <p:cNvSpPr/>
          <p:nvPr/>
        </p:nvSpPr>
        <p:spPr>
          <a:xfrm>
            <a:off x="4417390" y="1485966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AD29F8-9610-45E8-A1EF-EDF13D7CE059}"/>
              </a:ext>
            </a:extLst>
          </p:cNvPr>
          <p:cNvSpPr/>
          <p:nvPr/>
        </p:nvSpPr>
        <p:spPr>
          <a:xfrm>
            <a:off x="2208369" y="3034568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D97692-23D8-4243-8921-6F716C2BEEAE}"/>
              </a:ext>
            </a:extLst>
          </p:cNvPr>
          <p:cNvSpPr/>
          <p:nvPr/>
        </p:nvSpPr>
        <p:spPr>
          <a:xfrm>
            <a:off x="4399232" y="3006089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57D70F-A48D-4839-8AA8-B11D6360BA5E}"/>
              </a:ext>
            </a:extLst>
          </p:cNvPr>
          <p:cNvSpPr/>
          <p:nvPr/>
        </p:nvSpPr>
        <p:spPr>
          <a:xfrm>
            <a:off x="6235314" y="2975962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68DF2DE-14AF-443C-AB50-EB916D386B5A}"/>
              </a:ext>
            </a:extLst>
          </p:cNvPr>
          <p:cNvSpPr/>
          <p:nvPr/>
        </p:nvSpPr>
        <p:spPr>
          <a:xfrm>
            <a:off x="2208369" y="449794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6FC7BB-DE87-437B-AC33-27E012115B2E}"/>
              </a:ext>
            </a:extLst>
          </p:cNvPr>
          <p:cNvSpPr/>
          <p:nvPr/>
        </p:nvSpPr>
        <p:spPr>
          <a:xfrm>
            <a:off x="4453781" y="446515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73F21E-F407-464E-97F4-3A55B317AEB2}"/>
              </a:ext>
            </a:extLst>
          </p:cNvPr>
          <p:cNvSpPr/>
          <p:nvPr/>
        </p:nvSpPr>
        <p:spPr>
          <a:xfrm>
            <a:off x="6247974" y="4481561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EF02EB-EEBA-4DBA-A917-F9F638A2BCFB}"/>
              </a:ext>
            </a:extLst>
          </p:cNvPr>
          <p:cNvSpPr txBox="1"/>
          <p:nvPr/>
        </p:nvSpPr>
        <p:spPr>
          <a:xfrm>
            <a:off x="2024897" y="1771094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968661-515F-4F28-83A0-33CC9632BE7B}"/>
              </a:ext>
            </a:extLst>
          </p:cNvPr>
          <p:cNvSpPr txBox="1"/>
          <p:nvPr/>
        </p:nvSpPr>
        <p:spPr>
          <a:xfrm>
            <a:off x="4163246" y="1762479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Automotive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29C9DE-1543-4160-A58B-9ECB1782CDB8}"/>
              </a:ext>
            </a:extLst>
          </p:cNvPr>
          <p:cNvSpPr txBox="1"/>
          <p:nvPr/>
        </p:nvSpPr>
        <p:spPr>
          <a:xfrm>
            <a:off x="6082827" y="1767711"/>
            <a:ext cx="7152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Agriculture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D94B66-0765-40E8-AE8F-CD7B48D2102F}"/>
              </a:ext>
            </a:extLst>
          </p:cNvPr>
          <p:cNvSpPr txBox="1"/>
          <p:nvPr/>
        </p:nvSpPr>
        <p:spPr>
          <a:xfrm>
            <a:off x="1980477" y="3346377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Construction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F2BDE1-D5B4-4080-B84B-6E4392F7B166}"/>
              </a:ext>
            </a:extLst>
          </p:cNvPr>
          <p:cNvSpPr txBox="1"/>
          <p:nvPr/>
        </p:nvSpPr>
        <p:spPr>
          <a:xfrm>
            <a:off x="4116612" y="336631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Consultancy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A5DD98-C68A-469F-82D0-6C7526950747}"/>
              </a:ext>
            </a:extLst>
          </p:cNvPr>
          <p:cNvSpPr txBox="1"/>
          <p:nvPr/>
        </p:nvSpPr>
        <p:spPr>
          <a:xfrm>
            <a:off x="6082705" y="332155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Real Estate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D33D865-6C7B-451A-802A-6C448FB7CF76}"/>
              </a:ext>
            </a:extLst>
          </p:cNvPr>
          <p:cNvSpPr txBox="1"/>
          <p:nvPr/>
        </p:nvSpPr>
        <p:spPr>
          <a:xfrm>
            <a:off x="2050751" y="4812313"/>
            <a:ext cx="587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Telecom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7B1106-4345-45F1-8A7F-490CA0C29F84}"/>
              </a:ext>
            </a:extLst>
          </p:cNvPr>
          <p:cNvSpPr txBox="1"/>
          <p:nvPr/>
        </p:nvSpPr>
        <p:spPr>
          <a:xfrm>
            <a:off x="6128997" y="4843418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Banking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8FCA5-22E6-4F93-8389-DB33B16E8008}"/>
              </a:ext>
            </a:extLst>
          </p:cNvPr>
          <p:cNvSpPr txBox="1"/>
          <p:nvPr/>
        </p:nvSpPr>
        <p:spPr>
          <a:xfrm>
            <a:off x="3998165" y="482721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Management Consulting</a:t>
            </a:r>
          </a:p>
        </p:txBody>
      </p:sp>
    </p:spTree>
    <p:extLst>
      <p:ext uri="{BB962C8B-B14F-4D97-AF65-F5344CB8AC3E}">
        <p14:creationId xmlns:p14="http://schemas.microsoft.com/office/powerpoint/2010/main" val="36375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60000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378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8297A7E-32C7-4314-A901-2229F47AA3E0}"/>
              </a:ext>
            </a:extLst>
          </p:cNvPr>
          <p:cNvSpPr/>
          <p:nvPr/>
        </p:nvSpPr>
        <p:spPr>
          <a:xfrm>
            <a:off x="6894871" y="4277032"/>
            <a:ext cx="2300748" cy="866468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D96ED-9C95-44DF-AB5A-F3F010F3D394}"/>
              </a:ext>
            </a:extLst>
          </p:cNvPr>
          <p:cNvSpPr/>
          <p:nvPr/>
        </p:nvSpPr>
        <p:spPr>
          <a:xfrm>
            <a:off x="0" y="4005222"/>
            <a:ext cx="5129567" cy="1138277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4FB3-D026-465F-93F7-214CA9C8C5D6}"/>
              </a:ext>
            </a:extLst>
          </p:cNvPr>
          <p:cNvSpPr txBox="1"/>
          <p:nvPr/>
        </p:nvSpPr>
        <p:spPr>
          <a:xfrm>
            <a:off x="1249260" y="197388"/>
            <a:ext cx="593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 Condensed" panose="020B0604020202020204" charset="0"/>
                <a:ea typeface="Roboto Condensed" panose="020B0604020202020204" charset="0"/>
              </a:rPr>
              <a:t>DATA SCIENTIST</a:t>
            </a:r>
          </a:p>
        </p:txBody>
      </p:sp>
      <p:grpSp>
        <p:nvGrpSpPr>
          <p:cNvPr id="13" name="Google Shape;746;p44">
            <a:extLst>
              <a:ext uri="{FF2B5EF4-FFF2-40B4-BE49-F238E27FC236}">
                <a16:creationId xmlns:a16="http://schemas.microsoft.com/office/drawing/2014/main" id="{0C709600-A9A3-4E14-B75D-90DE34787FBA}"/>
              </a:ext>
            </a:extLst>
          </p:cNvPr>
          <p:cNvGrpSpPr/>
          <p:nvPr/>
        </p:nvGrpSpPr>
        <p:grpSpPr>
          <a:xfrm>
            <a:off x="375313" y="263780"/>
            <a:ext cx="727335" cy="446581"/>
            <a:chOff x="4595425" y="1707325"/>
            <a:chExt cx="470075" cy="288625"/>
          </a:xfrm>
        </p:grpSpPr>
        <p:sp>
          <p:nvSpPr>
            <p:cNvPr id="14" name="Google Shape;747;p44">
              <a:extLst>
                <a:ext uri="{FF2B5EF4-FFF2-40B4-BE49-F238E27FC236}">
                  <a16:creationId xmlns:a16="http://schemas.microsoft.com/office/drawing/2014/main" id="{6DC31C9C-3064-4691-991F-BB01A9D79B51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4">
              <a:extLst>
                <a:ext uri="{FF2B5EF4-FFF2-40B4-BE49-F238E27FC236}">
                  <a16:creationId xmlns:a16="http://schemas.microsoft.com/office/drawing/2014/main" id="{7B1321A9-AB1F-47E9-9022-ED806C71C34D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4">
              <a:extLst>
                <a:ext uri="{FF2B5EF4-FFF2-40B4-BE49-F238E27FC236}">
                  <a16:creationId xmlns:a16="http://schemas.microsoft.com/office/drawing/2014/main" id="{BE3940F7-E9A4-4D9C-BF6C-72D5741999A6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4">
              <a:extLst>
                <a:ext uri="{FF2B5EF4-FFF2-40B4-BE49-F238E27FC236}">
                  <a16:creationId xmlns:a16="http://schemas.microsoft.com/office/drawing/2014/main" id="{99EF9281-B1C2-4804-BE69-FDD30505A9B6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4">
              <a:extLst>
                <a:ext uri="{FF2B5EF4-FFF2-40B4-BE49-F238E27FC236}">
                  <a16:creationId xmlns:a16="http://schemas.microsoft.com/office/drawing/2014/main" id="{E8473E8B-11FE-49BB-994E-2B369E96D87D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D745775-60D1-4B1B-B20C-A26E6AC2C9C2}"/>
              </a:ext>
            </a:extLst>
          </p:cNvPr>
          <p:cNvSpPr/>
          <p:nvPr/>
        </p:nvSpPr>
        <p:spPr>
          <a:xfrm>
            <a:off x="3538473" y="3890659"/>
            <a:ext cx="1861354" cy="22912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793;p44">
            <a:extLst>
              <a:ext uri="{FF2B5EF4-FFF2-40B4-BE49-F238E27FC236}">
                <a16:creationId xmlns:a16="http://schemas.microsoft.com/office/drawing/2014/main" id="{7B2C3661-DE47-4D46-9546-1ECC24A656C7}"/>
              </a:ext>
            </a:extLst>
          </p:cNvPr>
          <p:cNvGrpSpPr/>
          <p:nvPr/>
        </p:nvGrpSpPr>
        <p:grpSpPr>
          <a:xfrm>
            <a:off x="4108525" y="1929403"/>
            <a:ext cx="707002" cy="2004188"/>
            <a:chOff x="3384375" y="2267500"/>
            <a:chExt cx="203375" cy="507825"/>
          </a:xfrm>
        </p:grpSpPr>
        <p:sp>
          <p:nvSpPr>
            <p:cNvPr id="21" name="Google Shape;794;p44">
              <a:extLst>
                <a:ext uri="{FF2B5EF4-FFF2-40B4-BE49-F238E27FC236}">
                  <a16:creationId xmlns:a16="http://schemas.microsoft.com/office/drawing/2014/main" id="{4DD1B593-2A7D-4E7E-B5F9-05156087C4D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95;p44">
              <a:extLst>
                <a:ext uri="{FF2B5EF4-FFF2-40B4-BE49-F238E27FC236}">
                  <a16:creationId xmlns:a16="http://schemas.microsoft.com/office/drawing/2014/main" id="{1A6039AA-3F30-4F37-BECA-C58F29A557A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9;p20">
            <a:extLst>
              <a:ext uri="{FF2B5EF4-FFF2-40B4-BE49-F238E27FC236}">
                <a16:creationId xmlns:a16="http://schemas.microsoft.com/office/drawing/2014/main" id="{08F63B9B-7AF8-41CF-9BAA-1FC89F966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5597" y="346636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Programming/Coding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Python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SQL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Google Shape;289;p20">
            <a:extLst>
              <a:ext uri="{FF2B5EF4-FFF2-40B4-BE49-F238E27FC236}">
                <a16:creationId xmlns:a16="http://schemas.microsoft.com/office/drawing/2014/main" id="{636B2EE3-B7CE-4066-BB56-DCA711A5C637}"/>
              </a:ext>
            </a:extLst>
          </p:cNvPr>
          <p:cNvSpPr txBox="1">
            <a:spLocks/>
          </p:cNvSpPr>
          <p:nvPr/>
        </p:nvSpPr>
        <p:spPr>
          <a:xfrm>
            <a:off x="865022" y="116032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จบการศึกษา</a:t>
            </a:r>
            <a:endParaRPr lang="en-US" sz="1400" b="1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Engineering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Mathematics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Other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Google Shape;289;p20">
            <a:extLst>
              <a:ext uri="{FF2B5EF4-FFF2-40B4-BE49-F238E27FC236}">
                <a16:creationId xmlns:a16="http://schemas.microsoft.com/office/drawing/2014/main" id="{8F2A9422-36D6-4288-87EE-6C373E592D10}"/>
              </a:ext>
            </a:extLst>
          </p:cNvPr>
          <p:cNvSpPr txBox="1">
            <a:spLocks/>
          </p:cNvSpPr>
          <p:nvPr/>
        </p:nvSpPr>
        <p:spPr>
          <a:xfrm>
            <a:off x="6315597" y="1149072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คุณสมบัติ</a:t>
            </a:r>
            <a:endParaRPr lang="en-US" sz="1400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Machine Learning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Analysis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Statistics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159C628-1752-4DCF-BFDB-6332F07C1B04}"/>
              </a:ext>
            </a:extLst>
          </p:cNvPr>
          <p:cNvCxnSpPr>
            <a:cxnSpLocks/>
          </p:cNvCxnSpPr>
          <p:nvPr/>
        </p:nvCxnSpPr>
        <p:spPr>
          <a:xfrm rot="10800000">
            <a:off x="2501375" y="1760788"/>
            <a:ext cx="1163784" cy="810965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2DB8F0-F6C0-40D4-9574-C62CDAB20586}"/>
              </a:ext>
            </a:extLst>
          </p:cNvPr>
          <p:cNvCxnSpPr/>
          <p:nvPr/>
        </p:nvCxnSpPr>
        <p:spPr>
          <a:xfrm flipV="1">
            <a:off x="5312588" y="1828800"/>
            <a:ext cx="838830" cy="742950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2735C61-EAC4-4AAA-AE22-A5E52F8BB25C}"/>
              </a:ext>
            </a:extLst>
          </p:cNvPr>
          <p:cNvCxnSpPr/>
          <p:nvPr/>
        </p:nvCxnSpPr>
        <p:spPr>
          <a:xfrm>
            <a:off x="5448616" y="3294863"/>
            <a:ext cx="657460" cy="638728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5246ECC-20A3-484C-B4F0-3FA585441FB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43B277-FBE1-434D-BE21-EDBAB8CD9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70345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à¸à¸¥à¸à¸²à¸£à¸à¹à¸à¸«à¸²à¸£à¸¹à¸à¸ à¸²à¸à¸ªà¸³à¸«à¸£à¸±à¸ linkedin">
            <a:extLst>
              <a:ext uri="{FF2B5EF4-FFF2-40B4-BE49-F238E27FC236}">
                <a16:creationId xmlns:a16="http://schemas.microsoft.com/office/drawing/2014/main" id="{0851D14D-070B-4F03-8D92-AEE9926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1" y="106897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indeed png">
            <a:extLst>
              <a:ext uri="{FF2B5EF4-FFF2-40B4-BE49-F238E27FC236}">
                <a16:creationId xmlns:a16="http://schemas.microsoft.com/office/drawing/2014/main" id="{EFDFADFF-EB14-4AF5-864D-BC5B3905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52" y="4521450"/>
            <a:ext cx="1045607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80A08C7-04A0-4D46-B6F0-62E96C96B70F}"/>
              </a:ext>
            </a:extLst>
          </p:cNvPr>
          <p:cNvSpPr txBox="1"/>
          <p:nvPr/>
        </p:nvSpPr>
        <p:spPr>
          <a:xfrm>
            <a:off x="6741999" y="4521450"/>
            <a:ext cx="494960" cy="32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27477</a:t>
            </a:r>
          </a:p>
        </p:txBody>
      </p:sp>
      <p:pic>
        <p:nvPicPr>
          <p:cNvPr id="2054" name="Picture 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3C9D92D3-40C8-48DA-BD3F-A15563AF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948935"/>
            <a:ext cx="1062995" cy="10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1206039A-3AE1-4D41-8EE2-9C3E9F972639}"/>
              </a:ext>
            </a:extLst>
          </p:cNvPr>
          <p:cNvSpPr txBox="1"/>
          <p:nvPr/>
        </p:nvSpPr>
        <p:spPr>
          <a:xfrm>
            <a:off x="506330" y="3606165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21204</a:t>
            </a:r>
          </a:p>
        </p:txBody>
      </p:sp>
      <p:pic>
        <p:nvPicPr>
          <p:cNvPr id="2056" name="Picture 8" descr="Monster new logo july 2014.png">
            <a:extLst>
              <a:ext uri="{FF2B5EF4-FFF2-40B4-BE49-F238E27FC236}">
                <a16:creationId xmlns:a16="http://schemas.microsoft.com/office/drawing/2014/main" id="{87AAE5F7-E09F-4216-9679-13919F48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3" y="577931"/>
            <a:ext cx="1284200" cy="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0F54C69E-1E1B-4221-9175-E21BBD0CBFA0}"/>
              </a:ext>
            </a:extLst>
          </p:cNvPr>
          <p:cNvSpPr txBox="1"/>
          <p:nvPr/>
        </p:nvSpPr>
        <p:spPr>
          <a:xfrm>
            <a:off x="1579332" y="963192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19350</a:t>
            </a:r>
          </a:p>
        </p:txBody>
      </p:sp>
    </p:spTree>
    <p:extLst>
      <p:ext uri="{BB962C8B-B14F-4D97-AF65-F5344CB8AC3E}">
        <p14:creationId xmlns:p14="http://schemas.microsoft.com/office/powerpoint/2010/main" val="24494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CD388E-6209-4288-AC7C-15AE787FCA7C}"/>
              </a:ext>
            </a:extLst>
          </p:cNvPr>
          <p:cNvSpPr txBox="1"/>
          <p:nvPr/>
        </p:nvSpPr>
        <p:spPr>
          <a:xfrm>
            <a:off x="2409673" y="194620"/>
            <a:ext cx="4231961" cy="5539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Salary for Data Scientists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78531-4918-488A-80F5-D26B1339EA0B}"/>
              </a:ext>
            </a:extLst>
          </p:cNvPr>
          <p:cNvGrpSpPr/>
          <p:nvPr/>
        </p:nvGrpSpPr>
        <p:grpSpPr>
          <a:xfrm>
            <a:off x="1241760" y="792035"/>
            <a:ext cx="6734292" cy="4401434"/>
            <a:chOff x="1655680" y="1056047"/>
            <a:chExt cx="8979056" cy="586857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4B6B153-07D5-4EFF-AC67-3D45E6B27906}"/>
                </a:ext>
              </a:extLst>
            </p:cNvPr>
            <p:cNvSpPr/>
            <p:nvPr/>
          </p:nvSpPr>
          <p:spPr>
            <a:xfrm>
              <a:off x="2895417" y="3579392"/>
              <a:ext cx="1123152" cy="3147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EBFC2B6-D7B5-489C-9E52-E75A743D3AA1}"/>
                </a:ext>
              </a:extLst>
            </p:cNvPr>
            <p:cNvSpPr/>
            <p:nvPr/>
          </p:nvSpPr>
          <p:spPr>
            <a:xfrm>
              <a:off x="6412712" y="2012724"/>
              <a:ext cx="1243859" cy="45003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66F5BE1-D16B-49D8-9477-E7558448F04B}"/>
                </a:ext>
              </a:extLst>
            </p:cNvPr>
            <p:cNvSpPr/>
            <p:nvPr/>
          </p:nvSpPr>
          <p:spPr>
            <a:xfrm>
              <a:off x="5147841" y="2705540"/>
              <a:ext cx="1265651" cy="415246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A599B12-0BE6-450F-B30A-7FE01810A6B6}"/>
                </a:ext>
              </a:extLst>
            </p:cNvPr>
            <p:cNvSpPr/>
            <p:nvPr/>
          </p:nvSpPr>
          <p:spPr>
            <a:xfrm>
              <a:off x="7657092" y="1056047"/>
              <a:ext cx="1182138" cy="5064976"/>
            </a:xfrm>
            <a:prstGeom prst="roundRect">
              <a:avLst>
                <a:gd name="adj" fmla="val 50000"/>
              </a:avLst>
            </a:pr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3DABC-CE1D-49CE-8768-A5596F5CE5BE}"/>
                </a:ext>
              </a:extLst>
            </p:cNvPr>
            <p:cNvSpPr/>
            <p:nvPr/>
          </p:nvSpPr>
          <p:spPr>
            <a:xfrm>
              <a:off x="5333301" y="3240837"/>
              <a:ext cx="29538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 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983919-953B-4A4F-A616-43FA5EB15672}"/>
                </a:ext>
              </a:extLst>
            </p:cNvPr>
            <p:cNvSpPr/>
            <p:nvPr/>
          </p:nvSpPr>
          <p:spPr>
            <a:xfrm>
              <a:off x="3962568" y="2971820"/>
              <a:ext cx="1185273" cy="34888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E67A66-E16F-4837-BD57-AB5534389AB1}"/>
                </a:ext>
              </a:extLst>
            </p:cNvPr>
            <p:cNvSpPr/>
            <p:nvPr/>
          </p:nvSpPr>
          <p:spPr>
            <a:xfrm>
              <a:off x="1656200" y="6109500"/>
              <a:ext cx="1540415" cy="7877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Intern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D41141-7C14-47C9-B13A-64D190984348}"/>
                </a:ext>
              </a:extLst>
            </p:cNvPr>
            <p:cNvSpPr/>
            <p:nvPr/>
          </p:nvSpPr>
          <p:spPr>
            <a:xfrm>
              <a:off x="3196877" y="6101425"/>
              <a:ext cx="1959706" cy="82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454AD3-16B9-4CE7-95B6-9F184F9B13A7}"/>
                </a:ext>
              </a:extLst>
            </p:cNvPr>
            <p:cNvSpPr/>
            <p:nvPr/>
          </p:nvSpPr>
          <p:spPr>
            <a:xfrm>
              <a:off x="5152212" y="6085154"/>
              <a:ext cx="1882429" cy="786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808545-44D7-4F55-A28E-F046BDC6CE83}"/>
                </a:ext>
              </a:extLst>
            </p:cNvPr>
            <p:cNvSpPr/>
            <p:nvPr/>
          </p:nvSpPr>
          <p:spPr>
            <a:xfrm>
              <a:off x="6961172" y="6083204"/>
              <a:ext cx="1882429" cy="78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0155C1D9-1BF6-491E-9BC6-88783868148E}"/>
                </a:ext>
              </a:extLst>
            </p:cNvPr>
            <p:cNvSpPr/>
            <p:nvPr/>
          </p:nvSpPr>
          <p:spPr>
            <a:xfrm>
              <a:off x="1655680" y="5381236"/>
              <a:ext cx="2313872" cy="745724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1167892 w 1944914"/>
                <a:gd name="connsiteY0" fmla="*/ 0 h 819317"/>
                <a:gd name="connsiteX1" fmla="*/ 1944914 w 1944914"/>
                <a:gd name="connsiteY1" fmla="*/ 7491 h 819317"/>
                <a:gd name="connsiteX2" fmla="*/ 1828800 w 1944914"/>
                <a:gd name="connsiteY2" fmla="*/ 819317 h 819317"/>
                <a:gd name="connsiteX3" fmla="*/ 0 w 1944914"/>
                <a:gd name="connsiteY3" fmla="*/ 819317 h 819317"/>
                <a:gd name="connsiteX4" fmla="*/ 1167892 w 1944914"/>
                <a:gd name="connsiteY4" fmla="*/ 0 h 819317"/>
                <a:gd name="connsiteX0" fmla="*/ 1153853 w 1944914"/>
                <a:gd name="connsiteY0" fmla="*/ 1456 h 811825"/>
                <a:gd name="connsiteX1" fmla="*/ 1944914 w 1944914"/>
                <a:gd name="connsiteY1" fmla="*/ -1 h 811825"/>
                <a:gd name="connsiteX2" fmla="*/ 1828800 w 1944914"/>
                <a:gd name="connsiteY2" fmla="*/ 811825 h 811825"/>
                <a:gd name="connsiteX3" fmla="*/ 0 w 1944914"/>
                <a:gd name="connsiteY3" fmla="*/ 811825 h 811825"/>
                <a:gd name="connsiteX4" fmla="*/ 1153853 w 1944914"/>
                <a:gd name="connsiteY4" fmla="*/ 1456 h 811825"/>
                <a:gd name="connsiteX0" fmla="*/ 1153853 w 2397676"/>
                <a:gd name="connsiteY0" fmla="*/ 1457 h 811826"/>
                <a:gd name="connsiteX1" fmla="*/ 2397676 w 2397676"/>
                <a:gd name="connsiteY1" fmla="*/ 0 h 811826"/>
                <a:gd name="connsiteX2" fmla="*/ 1828800 w 2397676"/>
                <a:gd name="connsiteY2" fmla="*/ 811826 h 811826"/>
                <a:gd name="connsiteX3" fmla="*/ 0 w 2397676"/>
                <a:gd name="connsiteY3" fmla="*/ 811826 h 811826"/>
                <a:gd name="connsiteX4" fmla="*/ 1153853 w 2397676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28800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330255 w 2404695"/>
                <a:gd name="connsiteY0" fmla="*/ 17402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30255 w 2404695"/>
                <a:gd name="connsiteY4" fmla="*/ 17402 h 811826"/>
                <a:gd name="connsiteX0" fmla="*/ 1263177 w 2404695"/>
                <a:gd name="connsiteY0" fmla="*/ 5022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263177 w 2404695"/>
                <a:gd name="connsiteY4" fmla="*/ 50227 h 811826"/>
                <a:gd name="connsiteX0" fmla="*/ 1385301 w 2404695"/>
                <a:gd name="connsiteY0" fmla="*/ 18336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85301 w 2404695"/>
                <a:gd name="connsiteY4" fmla="*/ 18336 h 811826"/>
                <a:gd name="connsiteX0" fmla="*/ 1331024 w 2404695"/>
                <a:gd name="connsiteY0" fmla="*/ 0 h 825382"/>
                <a:gd name="connsiteX1" fmla="*/ 2404695 w 2404695"/>
                <a:gd name="connsiteY1" fmla="*/ 13556 h 825382"/>
                <a:gd name="connsiteX2" fmla="*/ 1838073 w 2404695"/>
                <a:gd name="connsiteY2" fmla="*/ 825382 h 825382"/>
                <a:gd name="connsiteX3" fmla="*/ 0 w 2404695"/>
                <a:gd name="connsiteY3" fmla="*/ 825382 h 825382"/>
                <a:gd name="connsiteX4" fmla="*/ 1331024 w 2404695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61392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29501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9680" h="825382">
                  <a:moveTo>
                    <a:pt x="1331024" y="0"/>
                  </a:moveTo>
                  <a:lnTo>
                    <a:pt x="2499680" y="29501"/>
                  </a:lnTo>
                  <a:lnTo>
                    <a:pt x="1838073" y="825382"/>
                  </a:lnTo>
                  <a:lnTo>
                    <a:pt x="0" y="825382"/>
                  </a:lnTo>
                  <a:lnTo>
                    <a:pt x="1331024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009E9F39-6C50-4140-8C4E-4073FB7FBA02}"/>
                </a:ext>
              </a:extLst>
            </p:cNvPr>
            <p:cNvSpPr/>
            <p:nvPr/>
          </p:nvSpPr>
          <p:spPr>
            <a:xfrm>
              <a:off x="3196876" y="5384763"/>
              <a:ext cx="1955337" cy="736260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69026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69026 w 1828800"/>
                <a:gd name="connsiteY4" fmla="*/ 0 h 816006"/>
                <a:gd name="connsiteX0" fmla="*/ 576045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5 w 1828800"/>
                <a:gd name="connsiteY4" fmla="*/ 0 h 813024"/>
                <a:gd name="connsiteX0" fmla="*/ 57604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76045 w 1828800"/>
                <a:gd name="connsiteY4" fmla="*/ 0 h 816006"/>
                <a:gd name="connsiteX0" fmla="*/ 711795 w 1828800"/>
                <a:gd name="connsiteY0" fmla="*/ 1304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711795 w 1828800"/>
                <a:gd name="connsiteY4" fmla="*/ 13045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711795" y="13045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711795" y="130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386189C6-A3A7-40F1-9735-0481599A148F}"/>
                </a:ext>
              </a:extLst>
            </p:cNvPr>
            <p:cNvSpPr/>
            <p:nvPr/>
          </p:nvSpPr>
          <p:spPr>
            <a:xfrm flipH="1">
              <a:off x="5145228" y="5381606"/>
              <a:ext cx="1882430" cy="736707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8306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83065 w 1828800"/>
                <a:gd name="connsiteY4" fmla="*/ 0 h 816006"/>
                <a:gd name="connsiteX0" fmla="*/ 576047 w 1828800"/>
                <a:gd name="connsiteY0" fmla="*/ 0 h 818990"/>
                <a:gd name="connsiteX1" fmla="*/ 1828800 w 1828800"/>
                <a:gd name="connsiteY1" fmla="*/ 5966 h 818990"/>
                <a:gd name="connsiteX2" fmla="*/ 1828800 w 1828800"/>
                <a:gd name="connsiteY2" fmla="*/ 818990 h 818990"/>
                <a:gd name="connsiteX3" fmla="*/ 0 w 1828800"/>
                <a:gd name="connsiteY3" fmla="*/ 818990 h 818990"/>
                <a:gd name="connsiteX4" fmla="*/ 576047 w 1828800"/>
                <a:gd name="connsiteY4" fmla="*/ 0 h 818990"/>
                <a:gd name="connsiteX0" fmla="*/ 576047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7 w 1828800"/>
                <a:gd name="connsiteY4" fmla="*/ 0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576047" y="0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57604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94AA53BC-BDF7-467A-ABCD-86F69CD32C1F}"/>
                </a:ext>
              </a:extLst>
            </p:cNvPr>
            <p:cNvSpPr/>
            <p:nvPr/>
          </p:nvSpPr>
          <p:spPr>
            <a:xfrm flipH="1">
              <a:off x="6389087" y="5381606"/>
              <a:ext cx="2454514" cy="736707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992934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992934 w 2405113"/>
                <a:gd name="connsiteY4" fmla="*/ 0 h 8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113" h="819876">
                  <a:moveTo>
                    <a:pt x="992934" y="0"/>
                  </a:moveTo>
                  <a:lnTo>
                    <a:pt x="2405113" y="3813"/>
                  </a:lnTo>
                  <a:lnTo>
                    <a:pt x="1832321" y="819876"/>
                  </a:lnTo>
                  <a:lnTo>
                    <a:pt x="0" y="816170"/>
                  </a:lnTo>
                  <a:lnTo>
                    <a:pt x="9929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87344FC-2083-4940-82A3-A0E36C798D2B}"/>
                </a:ext>
              </a:extLst>
            </p:cNvPr>
            <p:cNvSpPr/>
            <p:nvPr/>
          </p:nvSpPr>
          <p:spPr>
            <a:xfrm>
              <a:off x="8839230" y="6080974"/>
              <a:ext cx="1782108" cy="78633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C70BFEAC-578F-4C4D-90CA-CCFF8BDB5177}"/>
                </a:ext>
              </a:extLst>
            </p:cNvPr>
            <p:cNvSpPr/>
            <p:nvPr/>
          </p:nvSpPr>
          <p:spPr>
            <a:xfrm flipH="1">
              <a:off x="7670015" y="5381236"/>
              <a:ext cx="2964721" cy="727892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1149378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149378 w 2972200"/>
                <a:gd name="connsiteY4" fmla="*/ 0 h 819876"/>
                <a:gd name="connsiteX0" fmla="*/ 1319503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319503 w 2972200"/>
                <a:gd name="connsiteY4" fmla="*/ 0 h 819876"/>
                <a:gd name="connsiteX0" fmla="*/ 1557679 w 2972200"/>
                <a:gd name="connsiteY0" fmla="*/ 9069 h 816063"/>
                <a:gd name="connsiteX1" fmla="*/ 2972200 w 2972200"/>
                <a:gd name="connsiteY1" fmla="*/ 0 h 816063"/>
                <a:gd name="connsiteX2" fmla="*/ 1832321 w 2972200"/>
                <a:gd name="connsiteY2" fmla="*/ 816063 h 816063"/>
                <a:gd name="connsiteX3" fmla="*/ 0 w 2972200"/>
                <a:gd name="connsiteY3" fmla="*/ 812357 h 816063"/>
                <a:gd name="connsiteX4" fmla="*/ 1557679 w 2972200"/>
                <a:gd name="connsiteY4" fmla="*/ 9069 h 816063"/>
                <a:gd name="connsiteX0" fmla="*/ 1557679 w 2998647"/>
                <a:gd name="connsiteY0" fmla="*/ 4849 h 811843"/>
                <a:gd name="connsiteX1" fmla="*/ 2998647 w 2998647"/>
                <a:gd name="connsiteY1" fmla="*/ 0 h 811843"/>
                <a:gd name="connsiteX2" fmla="*/ 1832321 w 2998647"/>
                <a:gd name="connsiteY2" fmla="*/ 811843 h 811843"/>
                <a:gd name="connsiteX3" fmla="*/ 0 w 2998647"/>
                <a:gd name="connsiteY3" fmla="*/ 808137 h 811843"/>
                <a:gd name="connsiteX4" fmla="*/ 1557679 w 2998647"/>
                <a:gd name="connsiteY4" fmla="*/ 4849 h 811843"/>
                <a:gd name="connsiteX0" fmla="*/ 1485714 w 2926682"/>
                <a:gd name="connsiteY0" fmla="*/ 4849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485714 w 2926682"/>
                <a:gd name="connsiteY4" fmla="*/ 4849 h 811843"/>
                <a:gd name="connsiteX0" fmla="*/ 1759183 w 2926682"/>
                <a:gd name="connsiteY0" fmla="*/ 4848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759183 w 2926682"/>
                <a:gd name="connsiteY4" fmla="*/ 4848 h 811843"/>
                <a:gd name="connsiteX0" fmla="*/ 1759183 w 2926682"/>
                <a:gd name="connsiteY0" fmla="*/ 4848 h 829204"/>
                <a:gd name="connsiteX1" fmla="*/ 2926682 w 2926682"/>
                <a:gd name="connsiteY1" fmla="*/ 0 h 829204"/>
                <a:gd name="connsiteX2" fmla="*/ 1775401 w 2926682"/>
                <a:gd name="connsiteY2" fmla="*/ 829204 h 829204"/>
                <a:gd name="connsiteX3" fmla="*/ 0 w 2926682"/>
                <a:gd name="connsiteY3" fmla="*/ 808137 h 829204"/>
                <a:gd name="connsiteX4" fmla="*/ 1759183 w 2926682"/>
                <a:gd name="connsiteY4" fmla="*/ 4848 h 82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682" h="829204">
                  <a:moveTo>
                    <a:pt x="1759183" y="4848"/>
                  </a:moveTo>
                  <a:lnTo>
                    <a:pt x="2926682" y="0"/>
                  </a:lnTo>
                  <a:lnTo>
                    <a:pt x="1775401" y="829204"/>
                  </a:lnTo>
                  <a:lnTo>
                    <a:pt x="0" y="808137"/>
                  </a:lnTo>
                  <a:lnTo>
                    <a:pt x="1759183" y="484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8191EA-507D-453F-A69C-B7D7230320E9}"/>
                </a:ext>
              </a:extLst>
            </p:cNvPr>
            <p:cNvSpPr/>
            <p:nvPr/>
          </p:nvSpPr>
          <p:spPr>
            <a:xfrm>
              <a:off x="3404336" y="6224602"/>
              <a:ext cx="1540415" cy="574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Entry Level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877C22-92C1-4B13-A284-AFB195C0071E}"/>
                </a:ext>
              </a:extLst>
            </p:cNvPr>
            <p:cNvSpPr/>
            <p:nvPr/>
          </p:nvSpPr>
          <p:spPr>
            <a:xfrm>
              <a:off x="5182232" y="6200662"/>
              <a:ext cx="1740178" cy="574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Junior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B6CC27-7DFA-46A4-AE1E-E701104A05C8}"/>
                </a:ext>
              </a:extLst>
            </p:cNvPr>
            <p:cNvSpPr/>
            <p:nvPr/>
          </p:nvSpPr>
          <p:spPr>
            <a:xfrm>
              <a:off x="7018893" y="6198343"/>
              <a:ext cx="1740178" cy="574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54042B-1407-4030-ABE1-798112BED754}"/>
                </a:ext>
              </a:extLst>
            </p:cNvPr>
            <p:cNvSpPr/>
            <p:nvPr/>
          </p:nvSpPr>
          <p:spPr>
            <a:xfrm>
              <a:off x="8855511" y="6234276"/>
              <a:ext cx="1765827" cy="49264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Senior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E8C6F-85CF-43F8-85B5-11F8468ECA01}"/>
                </a:ext>
              </a:extLst>
            </p:cNvPr>
            <p:cNvSpPr txBox="1"/>
            <p:nvPr/>
          </p:nvSpPr>
          <p:spPr>
            <a:xfrm>
              <a:off x="3040835" y="3945479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28000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EC3B39-F334-4D75-843D-959FC075C53B}"/>
                </a:ext>
              </a:extLst>
            </p:cNvPr>
            <p:cNvSpPr txBox="1"/>
            <p:nvPr/>
          </p:nvSpPr>
          <p:spPr>
            <a:xfrm>
              <a:off x="4180872" y="3180121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53000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86E52B-BF99-42DD-A01D-CC03B427F9DA}"/>
                </a:ext>
              </a:extLst>
            </p:cNvPr>
            <p:cNvSpPr txBox="1"/>
            <p:nvPr/>
          </p:nvSpPr>
          <p:spPr>
            <a:xfrm>
              <a:off x="5399540" y="2965097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60000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71A1AD-EC07-476A-962E-0B196373E4CE}"/>
                </a:ext>
              </a:extLst>
            </p:cNvPr>
            <p:cNvSpPr txBox="1"/>
            <p:nvPr/>
          </p:nvSpPr>
          <p:spPr>
            <a:xfrm>
              <a:off x="6678836" y="2253442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80000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3AE22E-1DFB-425B-AD4D-B3FD2FB4E480}"/>
                </a:ext>
              </a:extLst>
            </p:cNvPr>
            <p:cNvSpPr txBox="1"/>
            <p:nvPr/>
          </p:nvSpPr>
          <p:spPr>
            <a:xfrm>
              <a:off x="7802149" y="1285414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120000</a:t>
              </a:r>
            </a:p>
          </p:txBody>
        </p:sp>
      </p:grpSp>
      <p:pic>
        <p:nvPicPr>
          <p:cNvPr id="1038" name="Picture 14" descr="à¸à¸¥à¸à¸²à¸£à¸à¹à¸à¸«à¸²à¸£à¸¹à¸à¸ à¸²à¸à¸ªà¸³à¸«à¸£à¸±à¸ salary icon png">
            <a:extLst>
              <a:ext uri="{FF2B5EF4-FFF2-40B4-BE49-F238E27FC236}">
                <a16:creationId xmlns:a16="http://schemas.microsoft.com/office/drawing/2014/main" id="{6A1E544F-0CA1-459B-BB7C-F5CD8AF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249">
            <a:off x="-79549" y="20858"/>
            <a:ext cx="1952839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463ED76-0864-4F65-A78E-63BA222B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40" y="2080909"/>
            <a:ext cx="1901481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1680511" y="2028746"/>
            <a:ext cx="5258401" cy="22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แม้ว่าอาชีพ </a:t>
            </a:r>
            <a:r>
              <a:rPr lang="en" sz="2100" b="1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จะเป็นที่ต้องการขององค์กรทั่วโลกแต่ในปัจจุบันก็ยังหาบุคคลากรที่เข้ามาทำงานได้ไม่ง่ายนัก จากรายงานของ</a:t>
            </a:r>
            <a:b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 ซึ่งเป็นงานในส่วนที่เกี่ยวข้องกับ Data Scientist และไม่เพียงแค่หาคนเข้ามาทำงานยาก แต่การรักษาให้บุคลากรกลุ่มนี้ทำงานต่อกับบริษัทยังเป็นเรื่องท้าทายอีกเช่นกัน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11E055D-97FD-4C47-B82A-19A8FCAED702}"/>
              </a:ext>
            </a:extLst>
          </p:cNvPr>
          <p:cNvSpPr/>
          <p:nvPr/>
        </p:nvSpPr>
        <p:spPr>
          <a:xfrm>
            <a:off x="6887028" y="4455886"/>
            <a:ext cx="2308591" cy="6876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887031" y="3537447"/>
            <a:ext cx="1657948" cy="165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1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80118" y="742559"/>
            <a:ext cx="595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500" dirty="0">
                <a:solidFill>
                  <a:schemeClr val="lt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 ในไทย</a:t>
            </a:r>
            <a:endParaRPr sz="4500" dirty="0">
              <a:solidFill>
                <a:schemeClr val="lt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4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" y="1410676"/>
            <a:ext cx="1923675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276" y="1493951"/>
            <a:ext cx="2237225" cy="1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27" y="1429301"/>
            <a:ext cx="2097650" cy="1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26" y="1410678"/>
            <a:ext cx="1487400" cy="1489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4"/>
          <p:cNvGrpSpPr/>
          <p:nvPr/>
        </p:nvGrpSpPr>
        <p:grpSpPr>
          <a:xfrm>
            <a:off x="49503" y="3127163"/>
            <a:ext cx="3555637" cy="1489749"/>
            <a:chOff x="49477" y="2730999"/>
            <a:chExt cx="3886791" cy="1656013"/>
          </a:xfrm>
        </p:grpSpPr>
        <p:pic>
          <p:nvPicPr>
            <p:cNvPr id="240" name="Google Shape;2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77" y="2730999"/>
              <a:ext cx="1256951" cy="112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5425" y="3382537"/>
              <a:ext cx="3250843" cy="100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4"/>
          <p:cNvSpPr/>
          <p:nvPr/>
        </p:nvSpPr>
        <p:spPr>
          <a:xfrm>
            <a:off x="2033950" y="1799075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4"/>
          <p:cNvSpPr/>
          <p:nvPr/>
        </p:nvSpPr>
        <p:spPr>
          <a:xfrm>
            <a:off x="6183875" y="188233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4"/>
          <p:cNvSpPr/>
          <p:nvPr/>
        </p:nvSpPr>
        <p:spPr>
          <a:xfrm rot="5400000">
            <a:off x="7511875" y="285008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9763" y="3034564"/>
            <a:ext cx="1582337" cy="15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 rot="10800000">
            <a:off x="5943075" y="366791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6547859" y="3429450"/>
            <a:ext cx="1749004" cy="1394850"/>
            <a:chOff x="6547858" y="3429450"/>
            <a:chExt cx="1749004" cy="1394850"/>
          </a:xfrm>
        </p:grpSpPr>
        <p:pic>
          <p:nvPicPr>
            <p:cNvPr id="248" name="Google Shape;24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47858" y="3429450"/>
              <a:ext cx="1257004" cy="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4"/>
            <p:cNvSpPr txBox="1"/>
            <p:nvPr/>
          </p:nvSpPr>
          <p:spPr>
            <a:xfrm>
              <a:off x="6936063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200</a:t>
              </a:r>
              <a:endParaRPr sz="1800"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848444" y="3429462"/>
            <a:ext cx="1657806" cy="1394838"/>
            <a:chOff x="7848444" y="3429462"/>
            <a:chExt cx="1657806" cy="139483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48444" y="3429462"/>
              <a:ext cx="1256958" cy="7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4"/>
            <p:cNvSpPr txBox="1"/>
            <p:nvPr/>
          </p:nvSpPr>
          <p:spPr>
            <a:xfrm>
              <a:off x="8145450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44000</a:t>
              </a:r>
              <a:endParaRPr sz="1800"/>
            </a:p>
          </p:txBody>
        </p:sp>
      </p:grpSp>
      <p:sp>
        <p:nvSpPr>
          <p:cNvPr id="253" name="Google Shape;253;p14"/>
          <p:cNvSpPr/>
          <p:nvPr/>
        </p:nvSpPr>
        <p:spPr>
          <a:xfrm rot="10800000">
            <a:off x="3680538" y="377036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54" name="Google Shape;254;p14"/>
          <p:cNvGrpSpPr/>
          <p:nvPr/>
        </p:nvGrpSpPr>
        <p:grpSpPr>
          <a:xfrm>
            <a:off x="202127" y="605384"/>
            <a:ext cx="429141" cy="362413"/>
            <a:chOff x="5292575" y="3681900"/>
            <a:chExt cx="420150" cy="373275"/>
          </a:xfrm>
        </p:grpSpPr>
        <p:sp>
          <p:nvSpPr>
            <p:cNvPr id="255" name="Google Shape;255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C49DF-F82F-4D49-8562-D36E730F6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D4D7E5E-7E23-4EDC-89FC-57497F874B0D}"/>
              </a:ext>
            </a:extLst>
          </p:cNvPr>
          <p:cNvSpPr txBox="1">
            <a:spLocks/>
          </p:cNvSpPr>
          <p:nvPr/>
        </p:nvSpPr>
        <p:spPr>
          <a:xfrm>
            <a:off x="455806" y="-51211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จบการศึกษา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4" name="Google Shape;703;p44">
            <a:extLst>
              <a:ext uri="{FF2B5EF4-FFF2-40B4-BE49-F238E27FC236}">
                <a16:creationId xmlns:a16="http://schemas.microsoft.com/office/drawing/2014/main" id="{BF7C77E5-9A71-41BA-BD04-655AFE141E60}"/>
              </a:ext>
            </a:extLst>
          </p:cNvPr>
          <p:cNvGrpSpPr/>
          <p:nvPr/>
        </p:nvGrpSpPr>
        <p:grpSpPr>
          <a:xfrm>
            <a:off x="138227" y="219875"/>
            <a:ext cx="280873" cy="240497"/>
            <a:chOff x="1934025" y="1001650"/>
            <a:chExt cx="415300" cy="355600"/>
          </a:xfrm>
        </p:grpSpPr>
        <p:sp>
          <p:nvSpPr>
            <p:cNvPr id="5" name="Google Shape;704;p44">
              <a:extLst>
                <a:ext uri="{FF2B5EF4-FFF2-40B4-BE49-F238E27FC236}">
                  <a16:creationId xmlns:a16="http://schemas.microsoft.com/office/drawing/2014/main" id="{F85493B3-1E46-43F6-BB86-89D7D093479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05;p44">
              <a:extLst>
                <a:ext uri="{FF2B5EF4-FFF2-40B4-BE49-F238E27FC236}">
                  <a16:creationId xmlns:a16="http://schemas.microsoft.com/office/drawing/2014/main" id="{B163F99A-C0F7-46B1-BB1E-3892BB3F8B35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06;p44">
              <a:extLst>
                <a:ext uri="{FF2B5EF4-FFF2-40B4-BE49-F238E27FC236}">
                  <a16:creationId xmlns:a16="http://schemas.microsoft.com/office/drawing/2014/main" id="{8B505F26-C3D8-46E8-A930-58D9FE9E468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07;p44">
              <a:extLst>
                <a:ext uri="{FF2B5EF4-FFF2-40B4-BE49-F238E27FC236}">
                  <a16:creationId xmlns:a16="http://schemas.microsoft.com/office/drawing/2014/main" id="{56223C0E-9D9E-45F0-A04D-62DB0C73B89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E36224-98A2-41A0-A6FE-479CB9F5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25513"/>
              </p:ext>
            </p:extLst>
          </p:nvPr>
        </p:nvGraphicFramePr>
        <p:xfrm>
          <a:off x="1524000" y="539750"/>
          <a:ext cx="6096000" cy="362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A906717-3576-4CB4-9363-DFF73D8136A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5034B-BF7E-4400-BC8B-CE39A3E8CA2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29B23-5D3E-42BC-B951-AF1DDD602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E6ECE-49A3-4EDA-9BF7-521B7048DE9B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0F6D3CC6-2041-4993-8A3A-600D163002C4}"/>
              </a:ext>
            </a:extLst>
          </p:cNvPr>
          <p:cNvSpPr/>
          <p:nvPr/>
        </p:nvSpPr>
        <p:spPr>
          <a:xfrm>
            <a:off x="6913202" y="4361048"/>
            <a:ext cx="2295429" cy="87249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83;p32">
            <a:extLst>
              <a:ext uri="{FF2B5EF4-FFF2-40B4-BE49-F238E27FC236}">
                <a16:creationId xmlns:a16="http://schemas.microsoft.com/office/drawing/2014/main" id="{E838B0C6-1C2A-438D-9CF2-27382FCA8FF9}"/>
              </a:ext>
            </a:extLst>
          </p:cNvPr>
          <p:cNvSpPr/>
          <p:nvPr/>
        </p:nvSpPr>
        <p:spPr>
          <a:xfrm rot="5400000">
            <a:off x="4073599" y="-2036786"/>
            <a:ext cx="248690" cy="6066164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3;p32">
            <a:extLst>
              <a:ext uri="{FF2B5EF4-FFF2-40B4-BE49-F238E27FC236}">
                <a16:creationId xmlns:a16="http://schemas.microsoft.com/office/drawing/2014/main" id="{5BF2361F-9306-49EE-B63C-863653286282}"/>
              </a:ext>
            </a:extLst>
          </p:cNvPr>
          <p:cNvSpPr/>
          <p:nvPr/>
        </p:nvSpPr>
        <p:spPr>
          <a:xfrm rot="5400000">
            <a:off x="4201209" y="-1918955"/>
            <a:ext cx="248690" cy="6321389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3;p32">
            <a:extLst>
              <a:ext uri="{FF2B5EF4-FFF2-40B4-BE49-F238E27FC236}">
                <a16:creationId xmlns:a16="http://schemas.microsoft.com/office/drawing/2014/main" id="{6593DA39-7550-462F-8BC0-C352E7E5B666}"/>
              </a:ext>
            </a:extLst>
          </p:cNvPr>
          <p:cNvSpPr/>
          <p:nvPr/>
        </p:nvSpPr>
        <p:spPr>
          <a:xfrm rot="5400000">
            <a:off x="3783562" y="-1259811"/>
            <a:ext cx="237209" cy="547461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3;p32">
            <a:extLst>
              <a:ext uri="{FF2B5EF4-FFF2-40B4-BE49-F238E27FC236}">
                <a16:creationId xmlns:a16="http://schemas.microsoft.com/office/drawing/2014/main" id="{FE1103CA-FA04-432B-A24A-5711BF3FEE95}"/>
              </a:ext>
            </a:extLst>
          </p:cNvPr>
          <p:cNvSpPr/>
          <p:nvPr/>
        </p:nvSpPr>
        <p:spPr>
          <a:xfrm rot="5400000">
            <a:off x="3516096" y="-760637"/>
            <a:ext cx="245126" cy="4947602"/>
          </a:xfrm>
          <a:prstGeom prst="rect">
            <a:avLst/>
          </a:prstGeom>
          <a:solidFill>
            <a:srgbClr val="FEB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3;p32">
            <a:extLst>
              <a:ext uri="{FF2B5EF4-FFF2-40B4-BE49-F238E27FC236}">
                <a16:creationId xmlns:a16="http://schemas.microsoft.com/office/drawing/2014/main" id="{894C7589-4205-44FC-8AFE-09DCBB64110F}"/>
              </a:ext>
            </a:extLst>
          </p:cNvPr>
          <p:cNvSpPr/>
          <p:nvPr/>
        </p:nvSpPr>
        <p:spPr>
          <a:xfrm rot="5400000">
            <a:off x="3182084" y="-174177"/>
            <a:ext cx="253448" cy="4270045"/>
          </a:xfrm>
          <a:prstGeom prst="rect">
            <a:avLst/>
          </a:prstGeom>
          <a:solidFill>
            <a:srgbClr val="E4B968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4D05229B-0FC0-4D0E-A4C0-E274D272A46B}"/>
              </a:ext>
            </a:extLst>
          </p:cNvPr>
          <p:cNvSpPr/>
          <p:nvPr/>
        </p:nvSpPr>
        <p:spPr>
          <a:xfrm rot="5400000">
            <a:off x="2751269" y="502503"/>
            <a:ext cx="244590" cy="3411513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p32">
            <a:extLst>
              <a:ext uri="{FF2B5EF4-FFF2-40B4-BE49-F238E27FC236}">
                <a16:creationId xmlns:a16="http://schemas.microsoft.com/office/drawing/2014/main" id="{5E6C0143-DFF5-4409-A860-EE304A6396A3}"/>
              </a:ext>
            </a:extLst>
          </p:cNvPr>
          <p:cNvSpPr/>
          <p:nvPr/>
        </p:nvSpPr>
        <p:spPr>
          <a:xfrm rot="5400000">
            <a:off x="2291138" y="1211396"/>
            <a:ext cx="244374" cy="2489487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3;p32">
            <a:extLst>
              <a:ext uri="{FF2B5EF4-FFF2-40B4-BE49-F238E27FC236}">
                <a16:creationId xmlns:a16="http://schemas.microsoft.com/office/drawing/2014/main" id="{AAC4E09B-6452-4510-8547-6B83DA102729}"/>
              </a:ext>
            </a:extLst>
          </p:cNvPr>
          <p:cNvSpPr/>
          <p:nvPr/>
        </p:nvSpPr>
        <p:spPr>
          <a:xfrm rot="5400000">
            <a:off x="1933971" y="1805808"/>
            <a:ext cx="251609" cy="178503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3;p32">
            <a:extLst>
              <a:ext uri="{FF2B5EF4-FFF2-40B4-BE49-F238E27FC236}">
                <a16:creationId xmlns:a16="http://schemas.microsoft.com/office/drawing/2014/main" id="{DB213C3F-C014-4856-8817-B438A91958C6}"/>
              </a:ext>
            </a:extLst>
          </p:cNvPr>
          <p:cNvSpPr/>
          <p:nvPr/>
        </p:nvSpPr>
        <p:spPr>
          <a:xfrm rot="5400000">
            <a:off x="1814823" y="2170398"/>
            <a:ext cx="243601" cy="1538740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83;p32">
            <a:extLst>
              <a:ext uri="{FF2B5EF4-FFF2-40B4-BE49-F238E27FC236}">
                <a16:creationId xmlns:a16="http://schemas.microsoft.com/office/drawing/2014/main" id="{711A72A5-89BE-4EAC-BAF8-D4EA17F7A7A3}"/>
              </a:ext>
            </a:extLst>
          </p:cNvPr>
          <p:cNvSpPr/>
          <p:nvPr/>
        </p:nvSpPr>
        <p:spPr>
          <a:xfrm rot="5400000">
            <a:off x="1778005" y="2449098"/>
            <a:ext cx="241295" cy="1470924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3;p32">
            <a:extLst>
              <a:ext uri="{FF2B5EF4-FFF2-40B4-BE49-F238E27FC236}">
                <a16:creationId xmlns:a16="http://schemas.microsoft.com/office/drawing/2014/main" id="{5887B275-1ED9-4DAF-8008-5573BAF9C5AC}"/>
              </a:ext>
            </a:extLst>
          </p:cNvPr>
          <p:cNvSpPr/>
          <p:nvPr/>
        </p:nvSpPr>
        <p:spPr>
          <a:xfrm rot="5400000">
            <a:off x="1640813" y="2838920"/>
            <a:ext cx="226934" cy="1163046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3;p32">
            <a:extLst>
              <a:ext uri="{FF2B5EF4-FFF2-40B4-BE49-F238E27FC236}">
                <a16:creationId xmlns:a16="http://schemas.microsoft.com/office/drawing/2014/main" id="{DCC7ABAD-A613-41FA-9F49-183F5B052388}"/>
              </a:ext>
            </a:extLst>
          </p:cNvPr>
          <p:cNvSpPr/>
          <p:nvPr/>
        </p:nvSpPr>
        <p:spPr>
          <a:xfrm rot="5400000">
            <a:off x="1453929" y="3244494"/>
            <a:ext cx="250244" cy="839223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83;p32">
            <a:extLst>
              <a:ext uri="{FF2B5EF4-FFF2-40B4-BE49-F238E27FC236}">
                <a16:creationId xmlns:a16="http://schemas.microsoft.com/office/drawing/2014/main" id="{E2454DCB-46E6-4C77-A51D-164B929EFD96}"/>
              </a:ext>
            </a:extLst>
          </p:cNvPr>
          <p:cNvSpPr/>
          <p:nvPr/>
        </p:nvSpPr>
        <p:spPr>
          <a:xfrm rot="5400000">
            <a:off x="1363727" y="3585818"/>
            <a:ext cx="230832" cy="637651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83;p32">
            <a:extLst>
              <a:ext uri="{FF2B5EF4-FFF2-40B4-BE49-F238E27FC236}">
                <a16:creationId xmlns:a16="http://schemas.microsoft.com/office/drawing/2014/main" id="{D16E67D0-E06D-44FC-B9CC-1F0C25F0F99B}"/>
              </a:ext>
            </a:extLst>
          </p:cNvPr>
          <p:cNvSpPr/>
          <p:nvPr/>
        </p:nvSpPr>
        <p:spPr>
          <a:xfrm rot="5400000">
            <a:off x="1411245" y="3785231"/>
            <a:ext cx="241790" cy="739006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3;p32">
            <a:extLst>
              <a:ext uri="{FF2B5EF4-FFF2-40B4-BE49-F238E27FC236}">
                <a16:creationId xmlns:a16="http://schemas.microsoft.com/office/drawing/2014/main" id="{2D84387F-30D6-483C-B83C-1551EB6DB4FF}"/>
              </a:ext>
            </a:extLst>
          </p:cNvPr>
          <p:cNvSpPr/>
          <p:nvPr/>
        </p:nvSpPr>
        <p:spPr>
          <a:xfrm rot="5400000">
            <a:off x="1386694" y="4043753"/>
            <a:ext cx="250245" cy="704759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7FC24-C742-4CAA-B756-2689AC51B36E}"/>
              </a:ext>
            </a:extLst>
          </p:cNvPr>
          <p:cNvSpPr/>
          <p:nvPr/>
        </p:nvSpPr>
        <p:spPr>
          <a:xfrm>
            <a:off x="1111418" y="739957"/>
            <a:ext cx="62364" cy="4068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121BCB-7518-409B-98C8-12C52690F82F}"/>
              </a:ext>
            </a:extLst>
          </p:cNvPr>
          <p:cNvSpPr/>
          <p:nvPr/>
        </p:nvSpPr>
        <p:spPr>
          <a:xfrm rot="5400000">
            <a:off x="4104985" y="1431856"/>
            <a:ext cx="52767" cy="6406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D62FA-92F9-4718-BD33-1FA41EF7AADA}"/>
              </a:ext>
            </a:extLst>
          </p:cNvPr>
          <p:cNvCxnSpPr>
            <a:cxnSpLocks/>
          </p:cNvCxnSpPr>
          <p:nvPr/>
        </p:nvCxnSpPr>
        <p:spPr>
          <a:xfrm>
            <a:off x="1565849" y="85450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6A9BB3-D105-4350-BDAB-560160C0E6F4}"/>
              </a:ext>
            </a:extLst>
          </p:cNvPr>
          <p:cNvCxnSpPr>
            <a:cxnSpLocks/>
          </p:cNvCxnSpPr>
          <p:nvPr/>
        </p:nvCxnSpPr>
        <p:spPr>
          <a:xfrm>
            <a:off x="2034418" y="810580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F7B381-A858-4AED-89B1-F29CF0221C82}"/>
              </a:ext>
            </a:extLst>
          </p:cNvPr>
          <p:cNvCxnSpPr>
            <a:cxnSpLocks/>
          </p:cNvCxnSpPr>
          <p:nvPr/>
        </p:nvCxnSpPr>
        <p:spPr>
          <a:xfrm>
            <a:off x="2452483" y="846385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91;p33">
            <a:extLst>
              <a:ext uri="{FF2B5EF4-FFF2-40B4-BE49-F238E27FC236}">
                <a16:creationId xmlns:a16="http://schemas.microsoft.com/office/drawing/2014/main" id="{0C72C878-3C9F-4F2D-A375-7469FF7D9B12}"/>
              </a:ext>
            </a:extLst>
          </p:cNvPr>
          <p:cNvSpPr txBox="1"/>
          <p:nvPr/>
        </p:nvSpPr>
        <p:spPr>
          <a:xfrm>
            <a:off x="-25182" y="80498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  <a:endParaRPr sz="7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" name="Google Shape;391;p33">
            <a:extLst>
              <a:ext uri="{FF2B5EF4-FFF2-40B4-BE49-F238E27FC236}">
                <a16:creationId xmlns:a16="http://schemas.microsoft.com/office/drawing/2014/main" id="{28CCC35D-5E9C-467D-ABFF-24128F269B8D}"/>
              </a:ext>
            </a:extLst>
          </p:cNvPr>
          <p:cNvSpPr txBox="1"/>
          <p:nvPr/>
        </p:nvSpPr>
        <p:spPr>
          <a:xfrm>
            <a:off x="1189762" y="460662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7" name="Google Shape;391;p33">
            <a:extLst>
              <a:ext uri="{FF2B5EF4-FFF2-40B4-BE49-F238E27FC236}">
                <a16:creationId xmlns:a16="http://schemas.microsoft.com/office/drawing/2014/main" id="{F56CC4E7-933C-4ABE-AC9D-F945596D07F3}"/>
              </a:ext>
            </a:extLst>
          </p:cNvPr>
          <p:cNvSpPr txBox="1"/>
          <p:nvPr/>
        </p:nvSpPr>
        <p:spPr>
          <a:xfrm>
            <a:off x="-216953" y="4242933"/>
            <a:ext cx="1556354" cy="4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5" name="Google Shape;391;p33">
            <a:extLst>
              <a:ext uri="{FF2B5EF4-FFF2-40B4-BE49-F238E27FC236}">
                <a16:creationId xmlns:a16="http://schemas.microsoft.com/office/drawing/2014/main" id="{31B66C04-2F00-46BA-BBF7-D69A49D1BB58}"/>
              </a:ext>
            </a:extLst>
          </p:cNvPr>
          <p:cNvSpPr txBox="1"/>
          <p:nvPr/>
        </p:nvSpPr>
        <p:spPr>
          <a:xfrm>
            <a:off x="1701079" y="4607688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91BFDA-6A63-4DC2-8B1D-44DE8B5121F5}"/>
              </a:ext>
            </a:extLst>
          </p:cNvPr>
          <p:cNvCxnSpPr>
            <a:cxnSpLocks/>
          </p:cNvCxnSpPr>
          <p:nvPr/>
        </p:nvCxnSpPr>
        <p:spPr>
          <a:xfrm>
            <a:off x="2876211" y="7807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781938-9983-482A-99C1-240025D42FE4}"/>
              </a:ext>
            </a:extLst>
          </p:cNvPr>
          <p:cNvCxnSpPr>
            <a:cxnSpLocks/>
          </p:cNvCxnSpPr>
          <p:nvPr/>
        </p:nvCxnSpPr>
        <p:spPr>
          <a:xfrm>
            <a:off x="3344780" y="79582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20990D-38AC-46E6-8D20-8CC7D1C60CF2}"/>
              </a:ext>
            </a:extLst>
          </p:cNvPr>
          <p:cNvCxnSpPr>
            <a:cxnSpLocks/>
          </p:cNvCxnSpPr>
          <p:nvPr/>
        </p:nvCxnSpPr>
        <p:spPr>
          <a:xfrm>
            <a:off x="3762845" y="77263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DD0CA3F-C296-4BA8-B98B-9209636135F4}"/>
              </a:ext>
            </a:extLst>
          </p:cNvPr>
          <p:cNvCxnSpPr>
            <a:cxnSpLocks/>
          </p:cNvCxnSpPr>
          <p:nvPr/>
        </p:nvCxnSpPr>
        <p:spPr>
          <a:xfrm>
            <a:off x="4195978" y="81083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D680EBD-3FD2-4076-AE17-C370D594E07C}"/>
              </a:ext>
            </a:extLst>
          </p:cNvPr>
          <p:cNvCxnSpPr>
            <a:cxnSpLocks/>
          </p:cNvCxnSpPr>
          <p:nvPr/>
        </p:nvCxnSpPr>
        <p:spPr>
          <a:xfrm>
            <a:off x="4649799" y="80378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3798BB0-2935-4339-A952-65246164DB27}"/>
              </a:ext>
            </a:extLst>
          </p:cNvPr>
          <p:cNvCxnSpPr>
            <a:cxnSpLocks/>
          </p:cNvCxnSpPr>
          <p:nvPr/>
        </p:nvCxnSpPr>
        <p:spPr>
          <a:xfrm>
            <a:off x="5082612" y="80272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9AD5F7-953D-4B6A-96F3-0DFB290DC17E}"/>
              </a:ext>
            </a:extLst>
          </p:cNvPr>
          <p:cNvCxnSpPr>
            <a:cxnSpLocks/>
          </p:cNvCxnSpPr>
          <p:nvPr/>
        </p:nvCxnSpPr>
        <p:spPr>
          <a:xfrm>
            <a:off x="5506191" y="78739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CB9FF99-9BC3-408C-8458-DE9EBC579B5C}"/>
              </a:ext>
            </a:extLst>
          </p:cNvPr>
          <p:cNvCxnSpPr>
            <a:cxnSpLocks/>
          </p:cNvCxnSpPr>
          <p:nvPr/>
        </p:nvCxnSpPr>
        <p:spPr>
          <a:xfrm>
            <a:off x="5945264" y="831960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5CB5B4-8B32-4072-B7FA-BA9415FD4312}"/>
              </a:ext>
            </a:extLst>
          </p:cNvPr>
          <p:cNvCxnSpPr>
            <a:cxnSpLocks/>
          </p:cNvCxnSpPr>
          <p:nvPr/>
        </p:nvCxnSpPr>
        <p:spPr>
          <a:xfrm>
            <a:off x="6370703" y="77927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E205E96-23AA-491E-87D0-5448CE4BC211}"/>
              </a:ext>
            </a:extLst>
          </p:cNvPr>
          <p:cNvCxnSpPr>
            <a:cxnSpLocks/>
          </p:cNvCxnSpPr>
          <p:nvPr/>
        </p:nvCxnSpPr>
        <p:spPr>
          <a:xfrm>
            <a:off x="6805586" y="835135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6401E1-BF85-4AAD-B5C4-575C6ED30186}"/>
              </a:ext>
            </a:extLst>
          </p:cNvPr>
          <p:cNvCxnSpPr>
            <a:cxnSpLocks/>
          </p:cNvCxnSpPr>
          <p:nvPr/>
        </p:nvCxnSpPr>
        <p:spPr>
          <a:xfrm>
            <a:off x="7231025" y="7824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F4D4B465-FD35-46C9-AB10-DA7C31B36F6A}"/>
              </a:ext>
            </a:extLst>
          </p:cNvPr>
          <p:cNvSpPr txBox="1"/>
          <p:nvPr/>
        </p:nvSpPr>
        <p:spPr>
          <a:xfrm>
            <a:off x="2102090" y="4603557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90A9DE21-2220-41EF-9B4B-E6AF1C798619}"/>
              </a:ext>
            </a:extLst>
          </p:cNvPr>
          <p:cNvSpPr txBox="1"/>
          <p:nvPr/>
        </p:nvSpPr>
        <p:spPr>
          <a:xfrm>
            <a:off x="2569163" y="4604617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AD518586-69A7-4616-BC17-EA97E13A855D}"/>
              </a:ext>
            </a:extLst>
          </p:cNvPr>
          <p:cNvSpPr txBox="1"/>
          <p:nvPr/>
        </p:nvSpPr>
        <p:spPr>
          <a:xfrm>
            <a:off x="2977423" y="460556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8BEC51A8-9B9B-41D0-96BB-7A8776DA386C}"/>
              </a:ext>
            </a:extLst>
          </p:cNvPr>
          <p:cNvSpPr txBox="1"/>
          <p:nvPr/>
        </p:nvSpPr>
        <p:spPr>
          <a:xfrm>
            <a:off x="3422374" y="460662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D19A6E7B-AB32-4F53-92B9-525DE9B86B7C}"/>
              </a:ext>
            </a:extLst>
          </p:cNvPr>
          <p:cNvSpPr txBox="1"/>
          <p:nvPr/>
        </p:nvSpPr>
        <p:spPr>
          <a:xfrm>
            <a:off x="3840210" y="4612599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A7BE7922-9B48-4E11-97DA-CE905B4D60A8}"/>
              </a:ext>
            </a:extLst>
          </p:cNvPr>
          <p:cNvSpPr txBox="1"/>
          <p:nvPr/>
        </p:nvSpPr>
        <p:spPr>
          <a:xfrm>
            <a:off x="4277785" y="4606286"/>
            <a:ext cx="630726" cy="2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167C533C-0400-4749-96A4-987C0D50DD42}"/>
              </a:ext>
            </a:extLst>
          </p:cNvPr>
          <p:cNvSpPr txBox="1"/>
          <p:nvPr/>
        </p:nvSpPr>
        <p:spPr>
          <a:xfrm>
            <a:off x="4719044" y="4603512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AD34B01B-053F-40A9-A7E1-041AEBFE3DF6}"/>
              </a:ext>
            </a:extLst>
          </p:cNvPr>
          <p:cNvSpPr txBox="1"/>
          <p:nvPr/>
        </p:nvSpPr>
        <p:spPr>
          <a:xfrm>
            <a:off x="5171369" y="460457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3" name="Google Shape;391;p33">
            <a:extLst>
              <a:ext uri="{FF2B5EF4-FFF2-40B4-BE49-F238E27FC236}">
                <a16:creationId xmlns:a16="http://schemas.microsoft.com/office/drawing/2014/main" id="{F8B4925C-E50E-418A-9804-F6CF37756E0E}"/>
              </a:ext>
            </a:extLst>
          </p:cNvPr>
          <p:cNvSpPr txBox="1"/>
          <p:nvPr/>
        </p:nvSpPr>
        <p:spPr>
          <a:xfrm>
            <a:off x="5610968" y="4605630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4" name="Google Shape;391;p33">
            <a:extLst>
              <a:ext uri="{FF2B5EF4-FFF2-40B4-BE49-F238E27FC236}">
                <a16:creationId xmlns:a16="http://schemas.microsoft.com/office/drawing/2014/main" id="{3E62900C-361A-4B05-85BB-88B00F095BFA}"/>
              </a:ext>
            </a:extLst>
          </p:cNvPr>
          <p:cNvSpPr txBox="1"/>
          <p:nvPr/>
        </p:nvSpPr>
        <p:spPr>
          <a:xfrm>
            <a:off x="6078039" y="460668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A51B0A9C-282D-4E3C-A06E-11A3FCB8A851}"/>
              </a:ext>
            </a:extLst>
          </p:cNvPr>
          <p:cNvSpPr txBox="1"/>
          <p:nvPr/>
        </p:nvSpPr>
        <p:spPr>
          <a:xfrm>
            <a:off x="6497252" y="4603916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B8507EB8-88B6-4CD8-8468-1B44924F872C}"/>
              </a:ext>
            </a:extLst>
          </p:cNvPr>
          <p:cNvSpPr txBox="1"/>
          <p:nvPr/>
        </p:nvSpPr>
        <p:spPr>
          <a:xfrm>
            <a:off x="6971697" y="459760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087E2632-88D3-46D2-9EE6-8F51A253E813}"/>
              </a:ext>
            </a:extLst>
          </p:cNvPr>
          <p:cNvSpPr txBox="1"/>
          <p:nvPr/>
        </p:nvSpPr>
        <p:spPr>
          <a:xfrm>
            <a:off x="172938" y="103297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analysis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D7BF4AB2-4C03-4ACA-A99E-2023C9560101}"/>
              </a:ext>
            </a:extLst>
          </p:cNvPr>
          <p:cNvSpPr txBox="1"/>
          <p:nvPr/>
        </p:nvSpPr>
        <p:spPr>
          <a:xfrm>
            <a:off x="137339" y="1278867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sz="16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statistics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5132504A-3399-4846-9A80-9AF848DEFEBF}"/>
              </a:ext>
            </a:extLst>
          </p:cNvPr>
          <p:cNvSpPr txBox="1"/>
          <p:nvPr/>
        </p:nvSpPr>
        <p:spPr>
          <a:xfrm>
            <a:off x="-40047" y="153573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science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CDF460B1-3E65-484E-9158-CE6FB0DF00DD}"/>
              </a:ext>
            </a:extLst>
          </p:cNvPr>
          <p:cNvSpPr txBox="1"/>
          <p:nvPr/>
        </p:nvSpPr>
        <p:spPr>
          <a:xfrm>
            <a:off x="-1947" y="178658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communication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A9D53D5D-AB07-444B-883F-D151BDFB07AD}"/>
              </a:ext>
            </a:extLst>
          </p:cNvPr>
          <p:cNvSpPr txBox="1"/>
          <p:nvPr/>
        </p:nvSpPr>
        <p:spPr>
          <a:xfrm>
            <a:off x="61514" y="203247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mathematics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A49A62F5-F34A-4424-A722-89E1D6559736}"/>
              </a:ext>
            </a:extLst>
          </p:cNvPr>
          <p:cNvSpPr txBox="1"/>
          <p:nvPr/>
        </p:nvSpPr>
        <p:spPr>
          <a:xfrm>
            <a:off x="46274" y="228332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98347C26-323C-446B-B18D-AE8C9B752E3D}"/>
              </a:ext>
            </a:extLst>
          </p:cNvPr>
          <p:cNvSpPr txBox="1"/>
          <p:nvPr/>
        </p:nvSpPr>
        <p:spPr>
          <a:xfrm>
            <a:off x="36074" y="252411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AI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561CE9E8-2527-420B-90FE-EE81850C9DE5}"/>
              </a:ext>
            </a:extLst>
          </p:cNvPr>
          <p:cNvSpPr txBox="1"/>
          <p:nvPr/>
        </p:nvSpPr>
        <p:spPr>
          <a:xfrm>
            <a:off x="43694" y="277497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deep learning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5" name="Google Shape;391;p33">
            <a:extLst>
              <a:ext uri="{FF2B5EF4-FFF2-40B4-BE49-F238E27FC236}">
                <a16:creationId xmlns:a16="http://schemas.microsoft.com/office/drawing/2014/main" id="{D75C67A9-C603-47E8-A3D3-A3CA4A91343C}"/>
              </a:ext>
            </a:extLst>
          </p:cNvPr>
          <p:cNvSpPr txBox="1"/>
          <p:nvPr/>
        </p:nvSpPr>
        <p:spPr>
          <a:xfrm>
            <a:off x="475" y="302085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NLP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6" name="Google Shape;391;p33">
            <a:extLst>
              <a:ext uri="{FF2B5EF4-FFF2-40B4-BE49-F238E27FC236}">
                <a16:creationId xmlns:a16="http://schemas.microsoft.com/office/drawing/2014/main" id="{77BA2A5D-28E0-4784-BEB7-C6DFF2D68797}"/>
              </a:ext>
            </a:extLst>
          </p:cNvPr>
          <p:cNvSpPr txBox="1"/>
          <p:nvPr/>
        </p:nvSpPr>
        <p:spPr>
          <a:xfrm>
            <a:off x="-98585" y="3264094"/>
            <a:ext cx="1297937" cy="3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development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3D26E86F-5813-4BD1-8FC5-3C765CC4E6FC}"/>
              </a:ext>
            </a:extLst>
          </p:cNvPr>
          <p:cNvSpPr txBox="1"/>
          <p:nvPr/>
        </p:nvSpPr>
        <p:spPr>
          <a:xfrm>
            <a:off x="21209" y="3498703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neural networks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DAC694C5-5AAC-40C5-8D33-712E7A48189F}"/>
              </a:ext>
            </a:extLst>
          </p:cNvPr>
          <p:cNvSpPr txBox="1"/>
          <p:nvPr/>
        </p:nvSpPr>
        <p:spPr>
          <a:xfrm>
            <a:off x="5969" y="3719078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91;p33">
            <a:extLst>
              <a:ext uri="{FF2B5EF4-FFF2-40B4-BE49-F238E27FC236}">
                <a16:creationId xmlns:a16="http://schemas.microsoft.com/office/drawing/2014/main" id="{81CDA22F-1404-4951-8FA2-B6BFB0E6A22C}"/>
              </a:ext>
            </a:extLst>
          </p:cNvPr>
          <p:cNvSpPr txBox="1"/>
          <p:nvPr/>
        </p:nvSpPr>
        <p:spPr>
          <a:xfrm>
            <a:off x="-67730" y="400306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project management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1" name="Google Shape;392;p25">
            <a:extLst>
              <a:ext uri="{FF2B5EF4-FFF2-40B4-BE49-F238E27FC236}">
                <a16:creationId xmlns:a16="http://schemas.microsoft.com/office/drawing/2014/main" id="{699409B7-058E-4125-85F9-A788742EE15C}"/>
              </a:ext>
            </a:extLst>
          </p:cNvPr>
          <p:cNvSpPr txBox="1">
            <a:spLocks/>
          </p:cNvSpPr>
          <p:nvPr/>
        </p:nvSpPr>
        <p:spPr>
          <a:xfrm>
            <a:off x="463946" y="-34545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คุณสมบัติ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35" name="Google Shape;834;p44">
            <a:extLst>
              <a:ext uri="{FF2B5EF4-FFF2-40B4-BE49-F238E27FC236}">
                <a16:creationId xmlns:a16="http://schemas.microsoft.com/office/drawing/2014/main" id="{6AE930C3-65F7-4FEC-8C23-12FD709A909C}"/>
              </a:ext>
            </a:extLst>
          </p:cNvPr>
          <p:cNvGrpSpPr/>
          <p:nvPr/>
        </p:nvGrpSpPr>
        <p:grpSpPr>
          <a:xfrm>
            <a:off x="126679" y="244684"/>
            <a:ext cx="315281" cy="211900"/>
            <a:chOff x="1244800" y="3717225"/>
            <a:chExt cx="449375" cy="302025"/>
          </a:xfrm>
        </p:grpSpPr>
        <p:sp>
          <p:nvSpPr>
            <p:cNvPr id="136" name="Google Shape;835;p44">
              <a:extLst>
                <a:ext uri="{FF2B5EF4-FFF2-40B4-BE49-F238E27FC236}">
                  <a16:creationId xmlns:a16="http://schemas.microsoft.com/office/drawing/2014/main" id="{C560AC94-E205-4720-BB56-F9D8E5E9627E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836;p44">
              <a:extLst>
                <a:ext uri="{FF2B5EF4-FFF2-40B4-BE49-F238E27FC236}">
                  <a16:creationId xmlns:a16="http://schemas.microsoft.com/office/drawing/2014/main" id="{0765FEC8-91F5-481B-A229-A4D93B5FBF20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837;p44">
              <a:extLst>
                <a:ext uri="{FF2B5EF4-FFF2-40B4-BE49-F238E27FC236}">
                  <a16:creationId xmlns:a16="http://schemas.microsoft.com/office/drawing/2014/main" id="{D50888DE-9D23-4969-8F26-D5DC9F6635A2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838;p44">
              <a:extLst>
                <a:ext uri="{FF2B5EF4-FFF2-40B4-BE49-F238E27FC236}">
                  <a16:creationId xmlns:a16="http://schemas.microsoft.com/office/drawing/2014/main" id="{830F0867-8F47-4CAC-9830-D0FD0E1AF4AA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839;p44">
              <a:extLst>
                <a:ext uri="{FF2B5EF4-FFF2-40B4-BE49-F238E27FC236}">
                  <a16:creationId xmlns:a16="http://schemas.microsoft.com/office/drawing/2014/main" id="{8C471EC6-BACD-44EF-9FF9-1DD77837A2B1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840;p44">
              <a:extLst>
                <a:ext uri="{FF2B5EF4-FFF2-40B4-BE49-F238E27FC236}">
                  <a16:creationId xmlns:a16="http://schemas.microsoft.com/office/drawing/2014/main" id="{A0708F32-AEAF-471F-846C-3B88F9AD65D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7" name="Google Shape;395;p25">
            <a:extLst>
              <a:ext uri="{FF2B5EF4-FFF2-40B4-BE49-F238E27FC236}">
                <a16:creationId xmlns:a16="http://schemas.microsoft.com/office/drawing/2014/main" id="{DB34C530-48E6-4471-987A-74684FAD41DC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" name="Google Shape;396;p25">
              <a:extLst>
                <a:ext uri="{FF2B5EF4-FFF2-40B4-BE49-F238E27FC236}">
                  <a16:creationId xmlns:a16="http://schemas.microsoft.com/office/drawing/2014/main" id="{00E95AD1-F81C-4B71-833C-9CB56B2517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97;p25">
              <a:extLst>
                <a:ext uri="{FF2B5EF4-FFF2-40B4-BE49-F238E27FC236}">
                  <a16:creationId xmlns:a16="http://schemas.microsoft.com/office/drawing/2014/main" id="{A68075D5-725E-45C0-B38E-27B4BCBF375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98;p25">
              <a:extLst>
                <a:ext uri="{FF2B5EF4-FFF2-40B4-BE49-F238E27FC236}">
                  <a16:creationId xmlns:a16="http://schemas.microsoft.com/office/drawing/2014/main" id="{FA1B5520-17CC-40C8-B6F4-B8670EA828B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99;p25">
              <a:extLst>
                <a:ext uri="{FF2B5EF4-FFF2-40B4-BE49-F238E27FC236}">
                  <a16:creationId xmlns:a16="http://schemas.microsoft.com/office/drawing/2014/main" id="{D951471A-AF4C-4775-9FBC-E4E79F58364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0;p25">
              <a:extLst>
                <a:ext uri="{FF2B5EF4-FFF2-40B4-BE49-F238E27FC236}">
                  <a16:creationId xmlns:a16="http://schemas.microsoft.com/office/drawing/2014/main" id="{F78D8F29-5DCA-4064-8769-D56ABCD23A7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1;p25">
              <a:extLst>
                <a:ext uri="{FF2B5EF4-FFF2-40B4-BE49-F238E27FC236}">
                  <a16:creationId xmlns:a16="http://schemas.microsoft.com/office/drawing/2014/main" id="{84FABF82-5EF4-46FB-B145-04CEF898C4D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2;p25">
              <a:extLst>
                <a:ext uri="{FF2B5EF4-FFF2-40B4-BE49-F238E27FC236}">
                  <a16:creationId xmlns:a16="http://schemas.microsoft.com/office/drawing/2014/main" id="{A8242AD9-4434-4CFD-9A39-08A24B6364C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7E750E-77C4-467A-B51C-C8444408E3E6}"/>
              </a:ext>
            </a:extLst>
          </p:cNvPr>
          <p:cNvSpPr txBox="1"/>
          <p:nvPr/>
        </p:nvSpPr>
        <p:spPr>
          <a:xfrm>
            <a:off x="738190" y="1387886"/>
            <a:ext cx="1436612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45FB7-E182-4F47-83AD-81A11B2D43F6}"/>
              </a:ext>
            </a:extLst>
          </p:cNvPr>
          <p:cNvSpPr txBox="1"/>
          <p:nvPr/>
        </p:nvSpPr>
        <p:spPr>
          <a:xfrm>
            <a:off x="738190" y="2063918"/>
            <a:ext cx="7667619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cs typeface="+mj-cs"/>
              </a:rPr>
              <a:t>ความสามารถในการพิจารณาไตร่ตรองแก้ปัญหาที่แม่นยำมีความละเอียดในการจำแนกแยกแยะ เปรียบเทียบข้อมูลเรื่องราวเหตุการณ์</a:t>
            </a:r>
            <a:r>
              <a:rPr lang="th-TH" sz="2000" dirty="0" err="1">
                <a:cs typeface="+mj-cs"/>
              </a:rPr>
              <a:t>ต่างๆ</a:t>
            </a:r>
            <a:r>
              <a:rPr lang="th-TH" sz="2000" dirty="0">
                <a:cs typeface="+mj-cs"/>
              </a:rPr>
              <a:t>อย่างชำนาญโดยการหาหลักฐานที่มีความสัมพันธ์เชื่อมโยงหรือข้อมูลที่น่าเชื่อถือมาสนับสนุนหรือยืนยันเพื่อพิจารณาอย่างรอบคอบก่อนตัดสินใจเชื่อหรือสรุป</a:t>
            </a:r>
            <a:endParaRPr lang="en-US" sz="2000" dirty="0">
              <a:cs typeface="+mj-cs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icon analysis png">
            <a:extLst>
              <a:ext uri="{FF2B5EF4-FFF2-40B4-BE49-F238E27FC236}">
                <a16:creationId xmlns:a16="http://schemas.microsoft.com/office/drawing/2014/main" id="{5E49C69C-CA41-4D4F-BE07-59F6694F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2900361"/>
            <a:ext cx="2393781" cy="23937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3DAB77-681A-466A-AC0F-39124D2F4CA4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759</Words>
  <Application>Microsoft Office PowerPoint</Application>
  <PresentationFormat>On-screen Show (16:9)</PresentationFormat>
  <Paragraphs>254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Tw Cen MT Condensed Extra Bold</vt:lpstr>
      <vt:lpstr>Wingdings</vt:lpstr>
      <vt:lpstr>Arvo</vt:lpstr>
      <vt:lpstr>Angsana New</vt:lpstr>
      <vt:lpstr>Roboto Condensed</vt:lpstr>
      <vt:lpstr>Roboto Condensed Light</vt:lpstr>
      <vt:lpstr>Arial</vt:lpstr>
      <vt:lpstr>Calibri</vt:lpstr>
      <vt:lpstr>TH SarabunPSK</vt:lpstr>
      <vt:lpstr>Calibri Light</vt:lpstr>
      <vt:lpstr>Salerio template</vt:lpstr>
      <vt:lpstr>Salerio template</vt:lpstr>
      <vt:lpstr>Office Theme</vt:lpstr>
      <vt:lpstr> The Most in Demand Skills for Data Scientists </vt:lpstr>
      <vt:lpstr>Data Scientist ?</vt:lpstr>
      <vt:lpstr>PowerPoint Presentation</vt:lpstr>
      <vt:lpstr>PowerPoint Presentation</vt:lpstr>
      <vt:lpstr> สถานการณ์ Data Scientist</vt:lpstr>
      <vt:lpstr> สถานการณ์ Data Scientist ในไทย </vt:lpstr>
      <vt:lpstr>PowerPoint Presentation</vt:lpstr>
      <vt:lpstr>PowerPoint Presentation</vt:lpstr>
      <vt:lpstr>คุณสมบัติของ Data Scientist 3 อันดับแรก</vt:lpstr>
      <vt:lpstr>คุณสมบัติของ Data Scientist 3 อันดับแรก</vt:lpstr>
      <vt:lpstr>PowerPoint Presentation</vt:lpstr>
      <vt:lpstr>PowerPoint Presentation</vt:lpstr>
      <vt:lpstr>PowerPoint Presentation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in Demand Skills for Data Scientists</dc:title>
  <dc:creator>Chok 'kiki</dc:creator>
  <cp:lastModifiedBy>JHARINYA CHAIPHAKDI</cp:lastModifiedBy>
  <cp:revision>71</cp:revision>
  <dcterms:modified xsi:type="dcterms:W3CDTF">2018-12-16T17:23:39Z</dcterms:modified>
</cp:coreProperties>
</file>